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67"/>
  </p:notesMasterIdLst>
  <p:sldIdLst>
    <p:sldId id="256" r:id="rId2"/>
    <p:sldId id="261" r:id="rId3"/>
    <p:sldId id="359" r:id="rId4"/>
    <p:sldId id="341" r:id="rId5"/>
    <p:sldId id="396" r:id="rId6"/>
    <p:sldId id="347" r:id="rId7"/>
    <p:sldId id="346" r:id="rId8"/>
    <p:sldId id="348" r:id="rId9"/>
    <p:sldId id="379" r:id="rId10"/>
    <p:sldId id="376" r:id="rId11"/>
    <p:sldId id="350" r:id="rId12"/>
    <p:sldId id="352" r:id="rId13"/>
    <p:sldId id="377" r:id="rId14"/>
    <p:sldId id="381" r:id="rId15"/>
    <p:sldId id="382" r:id="rId16"/>
    <p:sldId id="314" r:id="rId17"/>
    <p:sldId id="315" r:id="rId18"/>
    <p:sldId id="317" r:id="rId19"/>
    <p:sldId id="386" r:id="rId20"/>
    <p:sldId id="385" r:id="rId21"/>
    <p:sldId id="387" r:id="rId22"/>
    <p:sldId id="388" r:id="rId23"/>
    <p:sldId id="262" r:id="rId24"/>
    <p:sldId id="263" r:id="rId25"/>
    <p:sldId id="270" r:id="rId26"/>
    <p:sldId id="271" r:id="rId27"/>
    <p:sldId id="272" r:id="rId28"/>
    <p:sldId id="273" r:id="rId29"/>
    <p:sldId id="318" r:id="rId30"/>
    <p:sldId id="325" r:id="rId31"/>
    <p:sldId id="326" r:id="rId32"/>
    <p:sldId id="328" r:id="rId33"/>
    <p:sldId id="329" r:id="rId34"/>
    <p:sldId id="330" r:id="rId35"/>
    <p:sldId id="331" r:id="rId36"/>
    <p:sldId id="334" r:id="rId37"/>
    <p:sldId id="333" r:id="rId38"/>
    <p:sldId id="335" r:id="rId39"/>
    <p:sldId id="320" r:id="rId40"/>
    <p:sldId id="390" r:id="rId41"/>
    <p:sldId id="389" r:id="rId42"/>
    <p:sldId id="401" r:id="rId43"/>
    <p:sldId id="400" r:id="rId44"/>
    <p:sldId id="399" r:id="rId45"/>
    <p:sldId id="321" r:id="rId46"/>
    <p:sldId id="323" r:id="rId47"/>
    <p:sldId id="322" r:id="rId48"/>
    <p:sldId id="336" r:id="rId49"/>
    <p:sldId id="391" r:id="rId50"/>
    <p:sldId id="361" r:id="rId51"/>
    <p:sldId id="393" r:id="rId52"/>
    <p:sldId id="395" r:id="rId53"/>
    <p:sldId id="397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8" r:id="rId65"/>
    <p:sldId id="383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D8CE0BD-1B35-F240-8DA7-4A32DA7170F8}">
          <p14:sldIdLst>
            <p14:sldId id="256"/>
            <p14:sldId id="261"/>
            <p14:sldId id="359"/>
            <p14:sldId id="341"/>
            <p14:sldId id="396"/>
            <p14:sldId id="347"/>
            <p14:sldId id="346"/>
            <p14:sldId id="348"/>
            <p14:sldId id="379"/>
            <p14:sldId id="376"/>
            <p14:sldId id="350"/>
            <p14:sldId id="352"/>
            <p14:sldId id="377"/>
            <p14:sldId id="381"/>
            <p14:sldId id="382"/>
            <p14:sldId id="314"/>
            <p14:sldId id="315"/>
            <p14:sldId id="317"/>
            <p14:sldId id="386"/>
            <p14:sldId id="385"/>
            <p14:sldId id="387"/>
            <p14:sldId id="388"/>
            <p14:sldId id="262"/>
            <p14:sldId id="263"/>
            <p14:sldId id="270"/>
            <p14:sldId id="271"/>
            <p14:sldId id="272"/>
            <p14:sldId id="273"/>
          </p14:sldIdLst>
        </p14:section>
        <p14:section name="Neural Networks" id="{E99763AF-FDF3-164A-AE3A-CA93B38B74EA}">
          <p14:sldIdLst>
            <p14:sldId id="318"/>
            <p14:sldId id="325"/>
            <p14:sldId id="326"/>
            <p14:sldId id="328"/>
            <p14:sldId id="329"/>
            <p14:sldId id="330"/>
            <p14:sldId id="331"/>
            <p14:sldId id="334"/>
            <p14:sldId id="333"/>
            <p14:sldId id="335"/>
            <p14:sldId id="320"/>
            <p14:sldId id="390"/>
            <p14:sldId id="389"/>
            <p14:sldId id="401"/>
            <p14:sldId id="400"/>
            <p14:sldId id="399"/>
            <p14:sldId id="321"/>
          </p14:sldIdLst>
        </p14:section>
        <p14:section name="TensorFlow, Keras, and Colab" id="{4DD8867B-D276-C645-B9E2-07AC41105FA9}">
          <p14:sldIdLst>
            <p14:sldId id="323"/>
            <p14:sldId id="322"/>
            <p14:sldId id="336"/>
            <p14:sldId id="391"/>
            <p14:sldId id="361"/>
            <p14:sldId id="393"/>
            <p14:sldId id="395"/>
            <p14:sldId id="397"/>
          </p14:sldIdLst>
        </p14:section>
        <p14:section name="Appendix / Slide Graveyard" id="{2696DCD5-9C38-1141-AA79-859D2C487B78}">
          <p14:sldIdLst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8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stin Alleman" initials="AA" lastIdx="1" clrIdx="0">
    <p:extLst>
      <p:ext uri="{19B8F6BF-5375-455C-9EA6-DF929625EA0E}">
        <p15:presenceInfo xmlns:p15="http://schemas.microsoft.com/office/powerpoint/2012/main" userId="54e4ae3eb621b5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C36"/>
    <a:srgbClr val="FFFFFF"/>
    <a:srgbClr val="010200"/>
    <a:srgbClr val="BCBCBC"/>
    <a:srgbClr val="636365"/>
    <a:srgbClr val="C9C6C8"/>
    <a:srgbClr val="C7C7C7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0"/>
    <p:restoredTop sz="95928"/>
  </p:normalViewPr>
  <p:slideViewPr>
    <p:cSldViewPr snapToGrid="0" snapToObjects="1">
      <p:cViewPr>
        <p:scale>
          <a:sx n="95" d="100"/>
          <a:sy n="95" d="100"/>
        </p:scale>
        <p:origin x="1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/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TensorFlow</a:t>
          </a:r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  <a:endParaRPr lang="en-US" sz="2300" dirty="0"/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  <a:endParaRPr lang="en-US" sz="2300" dirty="0"/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Conclusion</a:t>
          </a:r>
          <a:endParaRPr lang="en-US" sz="2600" dirty="0"/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A10C17-F419-8E49-952F-29D27470FC36}" type="doc">
      <dgm:prSet loTypeId="urn:microsoft.com/office/officeart/2005/8/layout/hChevron3" loCatId="" qsTypeId="urn:microsoft.com/office/officeart/2005/8/quickstyle/simple1" qsCatId="simple" csTypeId="urn:microsoft.com/office/officeart/2005/8/colors/colorful1" csCatId="colorful" phldr="1"/>
      <dgm:spPr/>
    </dgm:pt>
    <dgm:pt modelId="{B6F5B3AC-75E9-224B-8E3B-B47C8674861D}">
      <dgm:prSet phldrT="[Text]" custT="1"/>
      <dgm:spPr>
        <a:solidFill>
          <a:schemeClr val="accent2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Deep learning</a:t>
          </a:r>
        </a:p>
      </dgm:t>
    </dgm:pt>
    <dgm:pt modelId="{828503E7-5070-4E4B-8BF2-C4C563C18E9D}" type="parTrans" cxnId="{6601DCEE-DD43-224E-BB4B-2366AA742D6E}">
      <dgm:prSet/>
      <dgm:spPr/>
      <dgm:t>
        <a:bodyPr/>
        <a:lstStyle/>
        <a:p>
          <a:endParaRPr lang="en-US"/>
        </a:p>
      </dgm:t>
    </dgm:pt>
    <dgm:pt modelId="{C379E143-1C82-244B-A360-5682E4D39339}" type="sibTrans" cxnId="{6601DCEE-DD43-224E-BB4B-2366AA742D6E}">
      <dgm:prSet/>
      <dgm:spPr/>
      <dgm:t>
        <a:bodyPr/>
        <a:lstStyle/>
        <a:p>
          <a:endParaRPr lang="en-US"/>
        </a:p>
      </dgm:t>
    </dgm:pt>
    <dgm:pt modelId="{2999A98B-7D6C-AB4E-A545-1BB35B4E292E}">
      <dgm:prSet phldrT="[Text]" custT="1"/>
      <dgm:spPr>
        <a:solidFill>
          <a:schemeClr val="accent3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TensorFlow</a:t>
          </a:r>
          <a:endParaRPr lang="en-US" sz="2300" dirty="0"/>
        </a:p>
      </dgm:t>
    </dgm:pt>
    <dgm:pt modelId="{653050F8-04C0-2F4D-A4F5-8BF66CEFCC31}" type="parTrans" cxnId="{D3E44A91-868A-3748-ABE6-B24C8E9AFA6F}">
      <dgm:prSet/>
      <dgm:spPr/>
      <dgm:t>
        <a:bodyPr/>
        <a:lstStyle/>
        <a:p>
          <a:endParaRPr lang="en-US"/>
        </a:p>
      </dgm:t>
    </dgm:pt>
    <dgm:pt modelId="{B57A72B1-E5EC-514D-9E50-C4B8149DF874}" type="sibTrans" cxnId="{D3E44A91-868A-3748-ABE6-B24C8E9AFA6F}">
      <dgm:prSet/>
      <dgm:spPr/>
      <dgm:t>
        <a:bodyPr/>
        <a:lstStyle/>
        <a:p>
          <a:endParaRPr lang="en-US"/>
        </a:p>
      </dgm:t>
    </dgm:pt>
    <dgm:pt modelId="{0147D58A-1924-394C-9AE7-2D508A8CF782}">
      <dgm:prSet phldrT="[Text]" custT="1"/>
      <dgm:spPr>
        <a:solidFill>
          <a:schemeClr val="accent4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Basic NN</a:t>
          </a:r>
        </a:p>
      </dgm:t>
    </dgm:pt>
    <dgm:pt modelId="{45369092-9E29-584E-87E7-022301299EC9}" type="parTrans" cxnId="{C97AD233-9908-1549-84B7-1A6623FC5FDF}">
      <dgm:prSet/>
      <dgm:spPr/>
      <dgm:t>
        <a:bodyPr/>
        <a:lstStyle/>
        <a:p>
          <a:endParaRPr lang="en-US"/>
        </a:p>
      </dgm:t>
    </dgm:pt>
    <dgm:pt modelId="{2CF4DC79-442C-4B4E-A6D3-FD386F901448}" type="sibTrans" cxnId="{C97AD233-9908-1549-84B7-1A6623FC5FDF}">
      <dgm:prSet/>
      <dgm:spPr/>
      <dgm:t>
        <a:bodyPr/>
        <a:lstStyle/>
        <a:p>
          <a:endParaRPr lang="en-US"/>
        </a:p>
      </dgm:t>
    </dgm:pt>
    <dgm:pt modelId="{1523A0BC-7893-AF45-AD56-AB527C7D8114}">
      <dgm:prSet custT="1"/>
      <dgm:spPr>
        <a:solidFill>
          <a:schemeClr val="accent5">
            <a:hueOff val="0"/>
            <a:satOff val="0"/>
            <a:lumOff val="0"/>
            <a:alpha val="30000"/>
          </a:schemeClr>
        </a:solidFill>
      </dgm:spPr>
      <dgm:t>
        <a:bodyPr/>
        <a:lstStyle/>
        <a:p>
          <a:r>
            <a:rPr lang="en-US" sz="2400" dirty="0"/>
            <a:t>CNN</a:t>
          </a:r>
        </a:p>
      </dgm:t>
    </dgm:pt>
    <dgm:pt modelId="{032553E8-AB5F-1A44-B822-4D38C60FFD17}" type="parTrans" cxnId="{83E2C48C-26F3-7742-AF26-FD5C2A762945}">
      <dgm:prSet/>
      <dgm:spPr/>
      <dgm:t>
        <a:bodyPr/>
        <a:lstStyle/>
        <a:p>
          <a:endParaRPr lang="en-US"/>
        </a:p>
      </dgm:t>
    </dgm:pt>
    <dgm:pt modelId="{DAFBA928-335F-0D4C-86D1-282B55C86626}" type="sibTrans" cxnId="{83E2C48C-26F3-7742-AF26-FD5C2A762945}">
      <dgm:prSet/>
      <dgm:spPr/>
      <dgm:t>
        <a:bodyPr/>
        <a:lstStyle/>
        <a:p>
          <a:endParaRPr lang="en-US"/>
        </a:p>
      </dgm:t>
    </dgm:pt>
    <dgm:pt modelId="{46E4E0FE-7AA3-F14C-9D3E-3863FEF6369F}">
      <dgm:prSet custT="1"/>
      <dgm:spPr>
        <a:solidFill>
          <a:schemeClr val="accent6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sz="2400" dirty="0"/>
            <a:t>Conclusion</a:t>
          </a:r>
          <a:endParaRPr lang="en-US" sz="2600" dirty="0"/>
        </a:p>
      </dgm:t>
    </dgm:pt>
    <dgm:pt modelId="{ED7C70A3-7919-D34C-BC68-4E060503E2F6}" type="parTrans" cxnId="{5A1D9175-F731-E547-A967-3F0A3E2C15EC}">
      <dgm:prSet/>
      <dgm:spPr/>
      <dgm:t>
        <a:bodyPr/>
        <a:lstStyle/>
        <a:p>
          <a:endParaRPr lang="en-US"/>
        </a:p>
      </dgm:t>
    </dgm:pt>
    <dgm:pt modelId="{0A172EC3-B8F9-6045-8AD7-D0B7C8F15CDB}" type="sibTrans" cxnId="{5A1D9175-F731-E547-A967-3F0A3E2C15EC}">
      <dgm:prSet/>
      <dgm:spPr/>
      <dgm:t>
        <a:bodyPr/>
        <a:lstStyle/>
        <a:p>
          <a:endParaRPr lang="en-US"/>
        </a:p>
      </dgm:t>
    </dgm:pt>
    <dgm:pt modelId="{75AEA4CC-934E-9542-844A-C739352706E9}" type="pres">
      <dgm:prSet presAssocID="{5DA10C17-F419-8E49-952F-29D27470FC36}" presName="Name0" presStyleCnt="0">
        <dgm:presLayoutVars>
          <dgm:dir/>
          <dgm:resizeHandles val="exact"/>
        </dgm:presLayoutVars>
      </dgm:prSet>
      <dgm:spPr/>
    </dgm:pt>
    <dgm:pt modelId="{B783911B-3238-4F4D-A318-234574DF92A0}" type="pres">
      <dgm:prSet presAssocID="{B6F5B3AC-75E9-224B-8E3B-B47C8674861D}" presName="parTxOnly" presStyleLbl="node1" presStyleIdx="0" presStyleCnt="5">
        <dgm:presLayoutVars>
          <dgm:bulletEnabled val="1"/>
        </dgm:presLayoutVars>
      </dgm:prSet>
      <dgm:spPr/>
    </dgm:pt>
    <dgm:pt modelId="{3869E32A-F5F4-0D40-8575-13F62186CDD9}" type="pres">
      <dgm:prSet presAssocID="{C379E143-1C82-244B-A360-5682E4D39339}" presName="parSpace" presStyleCnt="0"/>
      <dgm:spPr/>
    </dgm:pt>
    <dgm:pt modelId="{AE7DAC26-0407-FC46-B999-2D7979135D05}" type="pres">
      <dgm:prSet presAssocID="{2999A98B-7D6C-AB4E-A545-1BB35B4E292E}" presName="parTxOnly" presStyleLbl="node1" presStyleIdx="1" presStyleCnt="5">
        <dgm:presLayoutVars>
          <dgm:bulletEnabled val="1"/>
        </dgm:presLayoutVars>
      </dgm:prSet>
      <dgm:spPr/>
    </dgm:pt>
    <dgm:pt modelId="{40657941-3F0D-ED42-80A7-025BBBCCD4E9}" type="pres">
      <dgm:prSet presAssocID="{B57A72B1-E5EC-514D-9E50-C4B8149DF874}" presName="parSpace" presStyleCnt="0"/>
      <dgm:spPr/>
    </dgm:pt>
    <dgm:pt modelId="{7D059EBD-057B-B34C-936A-54ED14B9C5F6}" type="pres">
      <dgm:prSet presAssocID="{0147D58A-1924-394C-9AE7-2D508A8CF782}" presName="parTxOnly" presStyleLbl="node1" presStyleIdx="2" presStyleCnt="5">
        <dgm:presLayoutVars>
          <dgm:bulletEnabled val="1"/>
        </dgm:presLayoutVars>
      </dgm:prSet>
      <dgm:spPr/>
    </dgm:pt>
    <dgm:pt modelId="{9721C29C-3CD1-8A46-B45E-F14CD455CF77}" type="pres">
      <dgm:prSet presAssocID="{2CF4DC79-442C-4B4E-A6D3-FD386F901448}" presName="parSpace" presStyleCnt="0"/>
      <dgm:spPr/>
    </dgm:pt>
    <dgm:pt modelId="{1CEC5EA1-FB13-B14C-99D7-D45A371F531A}" type="pres">
      <dgm:prSet presAssocID="{1523A0BC-7893-AF45-AD56-AB527C7D8114}" presName="parTxOnly" presStyleLbl="node1" presStyleIdx="3" presStyleCnt="5">
        <dgm:presLayoutVars>
          <dgm:bulletEnabled val="1"/>
        </dgm:presLayoutVars>
      </dgm:prSet>
      <dgm:spPr/>
    </dgm:pt>
    <dgm:pt modelId="{B3EEB276-08C1-8841-8C08-2CC7C47A0A11}" type="pres">
      <dgm:prSet presAssocID="{DAFBA928-335F-0D4C-86D1-282B55C86626}" presName="parSpace" presStyleCnt="0"/>
      <dgm:spPr/>
    </dgm:pt>
    <dgm:pt modelId="{7E7A0262-4E5A-3C4E-8AD4-9711AC42AA1A}" type="pres">
      <dgm:prSet presAssocID="{46E4E0FE-7AA3-F14C-9D3E-3863FEF6369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6E455B03-BF07-ED4E-BE8D-C4BA8DA50ABC}" type="presOf" srcId="{2999A98B-7D6C-AB4E-A545-1BB35B4E292E}" destId="{AE7DAC26-0407-FC46-B999-2D7979135D05}" srcOrd="0" destOrd="0" presId="urn:microsoft.com/office/officeart/2005/8/layout/hChevron3"/>
    <dgm:cxn modelId="{D3787810-01DF-5A4F-AD02-F1118B319174}" type="presOf" srcId="{1523A0BC-7893-AF45-AD56-AB527C7D8114}" destId="{1CEC5EA1-FB13-B14C-99D7-D45A371F531A}" srcOrd="0" destOrd="0" presId="urn:microsoft.com/office/officeart/2005/8/layout/hChevron3"/>
    <dgm:cxn modelId="{A5BEAF1A-DB5D-8D4A-BA15-686FECB9FD9F}" type="presOf" srcId="{B6F5B3AC-75E9-224B-8E3B-B47C8674861D}" destId="{B783911B-3238-4F4D-A318-234574DF92A0}" srcOrd="0" destOrd="0" presId="urn:microsoft.com/office/officeart/2005/8/layout/hChevron3"/>
    <dgm:cxn modelId="{C97AD233-9908-1549-84B7-1A6623FC5FDF}" srcId="{5DA10C17-F419-8E49-952F-29D27470FC36}" destId="{0147D58A-1924-394C-9AE7-2D508A8CF782}" srcOrd="2" destOrd="0" parTransId="{45369092-9E29-584E-87E7-022301299EC9}" sibTransId="{2CF4DC79-442C-4B4E-A6D3-FD386F901448}"/>
    <dgm:cxn modelId="{5A1D9175-F731-E547-A967-3F0A3E2C15EC}" srcId="{5DA10C17-F419-8E49-952F-29D27470FC36}" destId="{46E4E0FE-7AA3-F14C-9D3E-3863FEF6369F}" srcOrd="4" destOrd="0" parTransId="{ED7C70A3-7919-D34C-BC68-4E060503E2F6}" sibTransId="{0A172EC3-B8F9-6045-8AD7-D0B7C8F15CDB}"/>
    <dgm:cxn modelId="{83E2C48C-26F3-7742-AF26-FD5C2A762945}" srcId="{5DA10C17-F419-8E49-952F-29D27470FC36}" destId="{1523A0BC-7893-AF45-AD56-AB527C7D8114}" srcOrd="3" destOrd="0" parTransId="{032553E8-AB5F-1A44-B822-4D38C60FFD17}" sibTransId="{DAFBA928-335F-0D4C-86D1-282B55C86626}"/>
    <dgm:cxn modelId="{EF57128D-50A8-3A45-BB6B-5C90DF9A23D2}" type="presOf" srcId="{46E4E0FE-7AA3-F14C-9D3E-3863FEF6369F}" destId="{7E7A0262-4E5A-3C4E-8AD4-9711AC42AA1A}" srcOrd="0" destOrd="0" presId="urn:microsoft.com/office/officeart/2005/8/layout/hChevron3"/>
    <dgm:cxn modelId="{D3E44A91-868A-3748-ABE6-B24C8E9AFA6F}" srcId="{5DA10C17-F419-8E49-952F-29D27470FC36}" destId="{2999A98B-7D6C-AB4E-A545-1BB35B4E292E}" srcOrd="1" destOrd="0" parTransId="{653050F8-04C0-2F4D-A4F5-8BF66CEFCC31}" sibTransId="{B57A72B1-E5EC-514D-9E50-C4B8149DF874}"/>
    <dgm:cxn modelId="{DEEAAFA8-0054-B043-BE2B-9AE626B698AE}" type="presOf" srcId="{5DA10C17-F419-8E49-952F-29D27470FC36}" destId="{75AEA4CC-934E-9542-844A-C739352706E9}" srcOrd="0" destOrd="0" presId="urn:microsoft.com/office/officeart/2005/8/layout/hChevron3"/>
    <dgm:cxn modelId="{E38B42E5-55F2-5A4D-AFA1-086C99F4111D}" type="presOf" srcId="{0147D58A-1924-394C-9AE7-2D508A8CF782}" destId="{7D059EBD-057B-B34C-936A-54ED14B9C5F6}" srcOrd="0" destOrd="0" presId="urn:microsoft.com/office/officeart/2005/8/layout/hChevron3"/>
    <dgm:cxn modelId="{6601DCEE-DD43-224E-BB4B-2366AA742D6E}" srcId="{5DA10C17-F419-8E49-952F-29D27470FC36}" destId="{B6F5B3AC-75E9-224B-8E3B-B47C8674861D}" srcOrd="0" destOrd="0" parTransId="{828503E7-5070-4E4B-8BF2-C4C563C18E9D}" sibTransId="{C379E143-1C82-244B-A360-5682E4D39339}"/>
    <dgm:cxn modelId="{6BCDC093-8322-8E41-9268-D8727DF0CE25}" type="presParOf" srcId="{75AEA4CC-934E-9542-844A-C739352706E9}" destId="{B783911B-3238-4F4D-A318-234574DF92A0}" srcOrd="0" destOrd="0" presId="urn:microsoft.com/office/officeart/2005/8/layout/hChevron3"/>
    <dgm:cxn modelId="{FAB535D7-17A2-1843-84A2-5EFDF519D323}" type="presParOf" srcId="{75AEA4CC-934E-9542-844A-C739352706E9}" destId="{3869E32A-F5F4-0D40-8575-13F62186CDD9}" srcOrd="1" destOrd="0" presId="urn:microsoft.com/office/officeart/2005/8/layout/hChevron3"/>
    <dgm:cxn modelId="{476929AF-DBBB-7349-BD4E-0F5145AB090D}" type="presParOf" srcId="{75AEA4CC-934E-9542-844A-C739352706E9}" destId="{AE7DAC26-0407-FC46-B999-2D7979135D05}" srcOrd="2" destOrd="0" presId="urn:microsoft.com/office/officeart/2005/8/layout/hChevron3"/>
    <dgm:cxn modelId="{9C392CDE-560A-B14C-9BFF-BDAD6863C8CE}" type="presParOf" srcId="{75AEA4CC-934E-9542-844A-C739352706E9}" destId="{40657941-3F0D-ED42-80A7-025BBBCCD4E9}" srcOrd="3" destOrd="0" presId="urn:microsoft.com/office/officeart/2005/8/layout/hChevron3"/>
    <dgm:cxn modelId="{81A342E7-87FB-AE46-B0DD-47ED24CC7F8C}" type="presParOf" srcId="{75AEA4CC-934E-9542-844A-C739352706E9}" destId="{7D059EBD-057B-B34C-936A-54ED14B9C5F6}" srcOrd="4" destOrd="0" presId="urn:microsoft.com/office/officeart/2005/8/layout/hChevron3"/>
    <dgm:cxn modelId="{9B8DBED3-E4F7-0848-9BD6-6ECF797D2B3C}" type="presParOf" srcId="{75AEA4CC-934E-9542-844A-C739352706E9}" destId="{9721C29C-3CD1-8A46-B45E-F14CD455CF77}" srcOrd="5" destOrd="0" presId="urn:microsoft.com/office/officeart/2005/8/layout/hChevron3"/>
    <dgm:cxn modelId="{7A7B62D8-8637-AE4B-B992-0287DFBD6184}" type="presParOf" srcId="{75AEA4CC-934E-9542-844A-C739352706E9}" destId="{1CEC5EA1-FB13-B14C-99D7-D45A371F531A}" srcOrd="6" destOrd="0" presId="urn:microsoft.com/office/officeart/2005/8/layout/hChevron3"/>
    <dgm:cxn modelId="{0EF2DE31-14A4-DF43-8A21-869B7EEF13FF}" type="presParOf" srcId="{75AEA4CC-934E-9542-844A-C739352706E9}" destId="{B3EEB276-08C1-8841-8C08-2CC7C47A0A11}" srcOrd="7" destOrd="0" presId="urn:microsoft.com/office/officeart/2005/8/layout/hChevron3"/>
    <dgm:cxn modelId="{C8B37AEF-2078-ED44-A454-92353F3202F7}" type="presParOf" srcId="{75AEA4CC-934E-9542-844A-C739352706E9}" destId="{7E7A0262-4E5A-3C4E-8AD4-9711AC42AA1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350FDB-2CED-4019-9A43-9F4CB8D40C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1D9A158-9224-4DDA-A92D-7054079D9F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Extremely flexible and scalable learning technique</a:t>
          </a:r>
          <a:endParaRPr lang="en-US" dirty="0"/>
        </a:p>
      </dgm:t>
    </dgm:pt>
    <dgm:pt modelId="{1BF1995B-FB63-4BF4-AC4A-9D7B92FA064B}" type="parTrans" cxnId="{DDEFA527-D384-4F0F-B2C9-F8A6671A0C3D}">
      <dgm:prSet/>
      <dgm:spPr/>
      <dgm:t>
        <a:bodyPr/>
        <a:lstStyle/>
        <a:p>
          <a:endParaRPr lang="en-US"/>
        </a:p>
      </dgm:t>
    </dgm:pt>
    <dgm:pt modelId="{6E7DF716-1F57-4ACA-9442-1B7BC29537AF}" type="sibTrans" cxnId="{DDEFA527-D384-4F0F-B2C9-F8A6671A0C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906489-F60C-43D2-960A-06D73B897F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 old idea undergoing an Information Age renaissance</a:t>
          </a:r>
        </a:p>
      </dgm:t>
    </dgm:pt>
    <dgm:pt modelId="{3F0BE4CF-4AD8-40F6-A4D0-3624E39E2F10}" type="parTrans" cxnId="{FF68EFCB-A41B-4781-8CB1-348EC790F6F6}">
      <dgm:prSet/>
      <dgm:spPr/>
      <dgm:t>
        <a:bodyPr/>
        <a:lstStyle/>
        <a:p>
          <a:endParaRPr lang="en-US"/>
        </a:p>
      </dgm:t>
    </dgm:pt>
    <dgm:pt modelId="{8EECFD17-1640-4754-82D9-7FFAE2C9B26D}" type="sibTrans" cxnId="{FF68EFCB-A41B-4781-8CB1-348EC790F6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95864FB-5420-4C21-9BC9-016B7D4CFD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Gold standard for high-dimensional and big data problems</a:t>
          </a:r>
        </a:p>
      </dgm:t>
    </dgm:pt>
    <dgm:pt modelId="{2CC42377-C325-481F-AE7A-39E7BC46DEE9}" type="parTrans" cxnId="{8AE9A69F-B1EE-4D85-978C-ED2A3B56E3B7}">
      <dgm:prSet/>
      <dgm:spPr/>
      <dgm:t>
        <a:bodyPr/>
        <a:lstStyle/>
        <a:p>
          <a:endParaRPr lang="en-US"/>
        </a:p>
      </dgm:t>
    </dgm:pt>
    <dgm:pt modelId="{00B80E87-7798-44A4-9EA3-89DBF9D34124}" type="sibTrans" cxnId="{8AE9A69F-B1EE-4D85-978C-ED2A3B56E3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9C7AA7-D2D6-46A9-A5F2-D29AE8504C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Super hot area of research and desirable job market skill</a:t>
          </a:r>
          <a:endParaRPr lang="en-US" dirty="0"/>
        </a:p>
      </dgm:t>
    </dgm:pt>
    <dgm:pt modelId="{6305E7F7-0CAB-409C-A652-7F46F69A3D41}" type="parTrans" cxnId="{7853E160-8669-4C90-BFC6-38C7D93060F5}">
      <dgm:prSet/>
      <dgm:spPr/>
      <dgm:t>
        <a:bodyPr/>
        <a:lstStyle/>
        <a:p>
          <a:endParaRPr lang="en-US"/>
        </a:p>
      </dgm:t>
    </dgm:pt>
    <dgm:pt modelId="{F89B741B-6292-49C6-915E-A80D5544B294}" type="sibTrans" cxnId="{7853E160-8669-4C90-BFC6-38C7D93060F5}">
      <dgm:prSet/>
      <dgm:spPr/>
      <dgm:t>
        <a:bodyPr/>
        <a:lstStyle/>
        <a:p>
          <a:endParaRPr lang="en-US"/>
        </a:p>
      </dgm:t>
    </dgm:pt>
    <dgm:pt modelId="{F44E2DFC-1BC9-4C77-9921-9A8D29C89BD0}" type="pres">
      <dgm:prSet presAssocID="{C7350FDB-2CED-4019-9A43-9F4CB8D40C2A}" presName="root" presStyleCnt="0">
        <dgm:presLayoutVars>
          <dgm:dir/>
          <dgm:resizeHandles val="exact"/>
        </dgm:presLayoutVars>
      </dgm:prSet>
      <dgm:spPr/>
    </dgm:pt>
    <dgm:pt modelId="{68F0FEA3-1956-47E1-AFF0-3E7F1B3ED230}" type="pres">
      <dgm:prSet presAssocID="{F1D9A158-9224-4DDA-A92D-7054079D9FBE}" presName="compNode" presStyleCnt="0"/>
      <dgm:spPr/>
    </dgm:pt>
    <dgm:pt modelId="{232D4B5A-2AF1-4988-AB7C-3EBEA4CBEBD0}" type="pres">
      <dgm:prSet presAssocID="{F1D9A158-9224-4DDA-A92D-7054079D9FBE}" presName="bgRect" presStyleLbl="bgShp" presStyleIdx="0" presStyleCnt="4"/>
      <dgm:spPr/>
    </dgm:pt>
    <dgm:pt modelId="{314F58A1-DE0D-42ED-A4EE-6E71933657AD}" type="pres">
      <dgm:prSet presAssocID="{F1D9A158-9224-4DDA-A92D-7054079D9FB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28B81FC-C5AA-4F72-98CA-1EEC93D4E23A}" type="pres">
      <dgm:prSet presAssocID="{F1D9A158-9224-4DDA-A92D-7054079D9FBE}" presName="spaceRect" presStyleCnt="0"/>
      <dgm:spPr/>
    </dgm:pt>
    <dgm:pt modelId="{E4096C1A-1744-46AC-915F-6284E6699FDF}" type="pres">
      <dgm:prSet presAssocID="{F1D9A158-9224-4DDA-A92D-7054079D9FBE}" presName="parTx" presStyleLbl="revTx" presStyleIdx="0" presStyleCnt="4">
        <dgm:presLayoutVars>
          <dgm:chMax val="0"/>
          <dgm:chPref val="0"/>
        </dgm:presLayoutVars>
      </dgm:prSet>
      <dgm:spPr/>
    </dgm:pt>
    <dgm:pt modelId="{EC55AB5A-B815-46BA-8DBD-699715BF6ECB}" type="pres">
      <dgm:prSet presAssocID="{6E7DF716-1F57-4ACA-9442-1B7BC29537AF}" presName="sibTrans" presStyleCnt="0"/>
      <dgm:spPr/>
    </dgm:pt>
    <dgm:pt modelId="{5A6FC7C9-AE64-4E2C-90E2-2C5B1AA8FAFB}" type="pres">
      <dgm:prSet presAssocID="{B5906489-F60C-43D2-960A-06D73B897F7D}" presName="compNode" presStyleCnt="0"/>
      <dgm:spPr/>
    </dgm:pt>
    <dgm:pt modelId="{76176188-EF73-477F-99C1-2D9E7950AF99}" type="pres">
      <dgm:prSet presAssocID="{B5906489-F60C-43D2-960A-06D73B897F7D}" presName="bgRect" presStyleLbl="bgShp" presStyleIdx="1" presStyleCnt="4"/>
      <dgm:spPr/>
    </dgm:pt>
    <dgm:pt modelId="{42E5C73A-AB16-4047-B87A-00DF7DBB23BF}" type="pres">
      <dgm:prSet presAssocID="{B5906489-F60C-43D2-960A-06D73B897F7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430F8D7-BFA7-41DE-9CD0-39B0CFD90F77}" type="pres">
      <dgm:prSet presAssocID="{B5906489-F60C-43D2-960A-06D73B897F7D}" presName="spaceRect" presStyleCnt="0"/>
      <dgm:spPr/>
    </dgm:pt>
    <dgm:pt modelId="{111C9725-7C94-4A46-A93F-157BE6103AF9}" type="pres">
      <dgm:prSet presAssocID="{B5906489-F60C-43D2-960A-06D73B897F7D}" presName="parTx" presStyleLbl="revTx" presStyleIdx="1" presStyleCnt="4">
        <dgm:presLayoutVars>
          <dgm:chMax val="0"/>
          <dgm:chPref val="0"/>
        </dgm:presLayoutVars>
      </dgm:prSet>
      <dgm:spPr/>
    </dgm:pt>
    <dgm:pt modelId="{E1B2FDD8-78CC-44E9-A53F-AAB302AB9827}" type="pres">
      <dgm:prSet presAssocID="{8EECFD17-1640-4754-82D9-7FFAE2C9B26D}" presName="sibTrans" presStyleCnt="0"/>
      <dgm:spPr/>
    </dgm:pt>
    <dgm:pt modelId="{90F7E427-558B-48C7-A456-C15AEDE0D919}" type="pres">
      <dgm:prSet presAssocID="{895864FB-5420-4C21-9BC9-016B7D4CFDA5}" presName="compNode" presStyleCnt="0"/>
      <dgm:spPr/>
    </dgm:pt>
    <dgm:pt modelId="{22211789-E573-4D81-BAB0-6026232ED4E7}" type="pres">
      <dgm:prSet presAssocID="{895864FB-5420-4C21-9BC9-016B7D4CFDA5}" presName="bgRect" presStyleLbl="bgShp" presStyleIdx="2" presStyleCnt="4"/>
      <dgm:spPr/>
    </dgm:pt>
    <dgm:pt modelId="{7A6226A3-8B0D-41FB-89ED-4FE870283FB3}" type="pres">
      <dgm:prSet presAssocID="{895864FB-5420-4C21-9BC9-016B7D4CFDA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F1FDE0B-25FC-45F5-B9DE-7BC86856E1FD}" type="pres">
      <dgm:prSet presAssocID="{895864FB-5420-4C21-9BC9-016B7D4CFDA5}" presName="spaceRect" presStyleCnt="0"/>
      <dgm:spPr/>
    </dgm:pt>
    <dgm:pt modelId="{57401E65-AE17-4C56-AC4B-29B13F071D15}" type="pres">
      <dgm:prSet presAssocID="{895864FB-5420-4C21-9BC9-016B7D4CFDA5}" presName="parTx" presStyleLbl="revTx" presStyleIdx="2" presStyleCnt="4">
        <dgm:presLayoutVars>
          <dgm:chMax val="0"/>
          <dgm:chPref val="0"/>
        </dgm:presLayoutVars>
      </dgm:prSet>
      <dgm:spPr/>
    </dgm:pt>
    <dgm:pt modelId="{C077BB6E-75F3-48F8-A10A-62126336AD06}" type="pres">
      <dgm:prSet presAssocID="{00B80E87-7798-44A4-9EA3-89DBF9D34124}" presName="sibTrans" presStyleCnt="0"/>
      <dgm:spPr/>
    </dgm:pt>
    <dgm:pt modelId="{8E19BB7C-FCAD-4D51-B91C-B8BED13732E0}" type="pres">
      <dgm:prSet presAssocID="{9D9C7AA7-D2D6-46A9-A5F2-D29AE8504CE4}" presName="compNode" presStyleCnt="0"/>
      <dgm:spPr/>
    </dgm:pt>
    <dgm:pt modelId="{3951EC81-725A-47E5-8F2F-B9B8892AFC5F}" type="pres">
      <dgm:prSet presAssocID="{9D9C7AA7-D2D6-46A9-A5F2-D29AE8504CE4}" presName="bgRect" presStyleLbl="bgShp" presStyleIdx="3" presStyleCnt="4"/>
      <dgm:spPr/>
    </dgm:pt>
    <dgm:pt modelId="{5543A0B8-F8B7-468C-BAE5-E7942C3357CD}" type="pres">
      <dgm:prSet presAssocID="{9D9C7AA7-D2D6-46A9-A5F2-D29AE8504C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2D68CF1-8768-477C-BC18-D58F16747324}" type="pres">
      <dgm:prSet presAssocID="{9D9C7AA7-D2D6-46A9-A5F2-D29AE8504CE4}" presName="spaceRect" presStyleCnt="0"/>
      <dgm:spPr/>
    </dgm:pt>
    <dgm:pt modelId="{263FB65C-E509-417B-9585-F3111A9D124B}" type="pres">
      <dgm:prSet presAssocID="{9D9C7AA7-D2D6-46A9-A5F2-D29AE8504CE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DEFA527-D384-4F0F-B2C9-F8A6671A0C3D}" srcId="{C7350FDB-2CED-4019-9A43-9F4CB8D40C2A}" destId="{F1D9A158-9224-4DDA-A92D-7054079D9FBE}" srcOrd="0" destOrd="0" parTransId="{1BF1995B-FB63-4BF4-AC4A-9D7B92FA064B}" sibTransId="{6E7DF716-1F57-4ACA-9442-1B7BC29537AF}"/>
    <dgm:cxn modelId="{07751D55-5574-6940-B6FB-3CAEE7202685}" type="presOf" srcId="{B5906489-F60C-43D2-960A-06D73B897F7D}" destId="{111C9725-7C94-4A46-A93F-157BE6103AF9}" srcOrd="0" destOrd="0" presId="urn:microsoft.com/office/officeart/2018/2/layout/IconVerticalSolidList"/>
    <dgm:cxn modelId="{7853E160-8669-4C90-BFC6-38C7D93060F5}" srcId="{C7350FDB-2CED-4019-9A43-9F4CB8D40C2A}" destId="{9D9C7AA7-D2D6-46A9-A5F2-D29AE8504CE4}" srcOrd="3" destOrd="0" parTransId="{6305E7F7-0CAB-409C-A652-7F46F69A3D41}" sibTransId="{F89B741B-6292-49C6-915E-A80D5544B294}"/>
    <dgm:cxn modelId="{013D9670-3569-5D48-8932-994C89DB6282}" type="presOf" srcId="{C7350FDB-2CED-4019-9A43-9F4CB8D40C2A}" destId="{F44E2DFC-1BC9-4C77-9921-9A8D29C89BD0}" srcOrd="0" destOrd="0" presId="urn:microsoft.com/office/officeart/2018/2/layout/IconVerticalSolidList"/>
    <dgm:cxn modelId="{8AE9A69F-B1EE-4D85-978C-ED2A3B56E3B7}" srcId="{C7350FDB-2CED-4019-9A43-9F4CB8D40C2A}" destId="{895864FB-5420-4C21-9BC9-016B7D4CFDA5}" srcOrd="2" destOrd="0" parTransId="{2CC42377-C325-481F-AE7A-39E7BC46DEE9}" sibTransId="{00B80E87-7798-44A4-9EA3-89DBF9D34124}"/>
    <dgm:cxn modelId="{F4B196BE-E111-2741-8E04-8460F041A553}" type="presOf" srcId="{9D9C7AA7-D2D6-46A9-A5F2-D29AE8504CE4}" destId="{263FB65C-E509-417B-9585-F3111A9D124B}" srcOrd="0" destOrd="0" presId="urn:microsoft.com/office/officeart/2018/2/layout/IconVerticalSolidList"/>
    <dgm:cxn modelId="{FF68EFCB-A41B-4781-8CB1-348EC790F6F6}" srcId="{C7350FDB-2CED-4019-9A43-9F4CB8D40C2A}" destId="{B5906489-F60C-43D2-960A-06D73B897F7D}" srcOrd="1" destOrd="0" parTransId="{3F0BE4CF-4AD8-40F6-A4D0-3624E39E2F10}" sibTransId="{8EECFD17-1640-4754-82D9-7FFAE2C9B26D}"/>
    <dgm:cxn modelId="{A97CA5F6-8D83-2B4F-9682-163D96833447}" type="presOf" srcId="{895864FB-5420-4C21-9BC9-016B7D4CFDA5}" destId="{57401E65-AE17-4C56-AC4B-29B13F071D15}" srcOrd="0" destOrd="0" presId="urn:microsoft.com/office/officeart/2018/2/layout/IconVerticalSolidList"/>
    <dgm:cxn modelId="{A5CB8CFA-E13B-E349-99BC-21724F6344EB}" type="presOf" srcId="{F1D9A158-9224-4DDA-A92D-7054079D9FBE}" destId="{E4096C1A-1744-46AC-915F-6284E6699FDF}" srcOrd="0" destOrd="0" presId="urn:microsoft.com/office/officeart/2018/2/layout/IconVerticalSolidList"/>
    <dgm:cxn modelId="{D8D5481E-7DE7-8145-B379-8E4546F4FD62}" type="presParOf" srcId="{F44E2DFC-1BC9-4C77-9921-9A8D29C89BD0}" destId="{68F0FEA3-1956-47E1-AFF0-3E7F1B3ED230}" srcOrd="0" destOrd="0" presId="urn:microsoft.com/office/officeart/2018/2/layout/IconVerticalSolidList"/>
    <dgm:cxn modelId="{72682786-D74E-7C43-9E37-375842CFEF29}" type="presParOf" srcId="{68F0FEA3-1956-47E1-AFF0-3E7F1B3ED230}" destId="{232D4B5A-2AF1-4988-AB7C-3EBEA4CBEBD0}" srcOrd="0" destOrd="0" presId="urn:microsoft.com/office/officeart/2018/2/layout/IconVerticalSolidList"/>
    <dgm:cxn modelId="{C5A308FC-99FE-4E43-ADEB-39B24715498F}" type="presParOf" srcId="{68F0FEA3-1956-47E1-AFF0-3E7F1B3ED230}" destId="{314F58A1-DE0D-42ED-A4EE-6E71933657AD}" srcOrd="1" destOrd="0" presId="urn:microsoft.com/office/officeart/2018/2/layout/IconVerticalSolidList"/>
    <dgm:cxn modelId="{7599FC3F-144B-A44A-8FCA-6534B95B92E3}" type="presParOf" srcId="{68F0FEA3-1956-47E1-AFF0-3E7F1B3ED230}" destId="{128B81FC-C5AA-4F72-98CA-1EEC93D4E23A}" srcOrd="2" destOrd="0" presId="urn:microsoft.com/office/officeart/2018/2/layout/IconVerticalSolidList"/>
    <dgm:cxn modelId="{A9E1D1BF-D16F-5344-BEAA-1B194D1F4067}" type="presParOf" srcId="{68F0FEA3-1956-47E1-AFF0-3E7F1B3ED230}" destId="{E4096C1A-1744-46AC-915F-6284E6699FDF}" srcOrd="3" destOrd="0" presId="urn:microsoft.com/office/officeart/2018/2/layout/IconVerticalSolidList"/>
    <dgm:cxn modelId="{F652C2E9-833A-7843-B610-D6E833735273}" type="presParOf" srcId="{F44E2DFC-1BC9-4C77-9921-9A8D29C89BD0}" destId="{EC55AB5A-B815-46BA-8DBD-699715BF6ECB}" srcOrd="1" destOrd="0" presId="urn:microsoft.com/office/officeart/2018/2/layout/IconVerticalSolidList"/>
    <dgm:cxn modelId="{139599DF-1078-074F-B608-93590960B9FC}" type="presParOf" srcId="{F44E2DFC-1BC9-4C77-9921-9A8D29C89BD0}" destId="{5A6FC7C9-AE64-4E2C-90E2-2C5B1AA8FAFB}" srcOrd="2" destOrd="0" presId="urn:microsoft.com/office/officeart/2018/2/layout/IconVerticalSolidList"/>
    <dgm:cxn modelId="{4B053E97-455F-1743-8DC4-7FD95769B461}" type="presParOf" srcId="{5A6FC7C9-AE64-4E2C-90E2-2C5B1AA8FAFB}" destId="{76176188-EF73-477F-99C1-2D9E7950AF99}" srcOrd="0" destOrd="0" presId="urn:microsoft.com/office/officeart/2018/2/layout/IconVerticalSolidList"/>
    <dgm:cxn modelId="{861CC48A-CFA5-E249-9A78-22BDE84DCA0E}" type="presParOf" srcId="{5A6FC7C9-AE64-4E2C-90E2-2C5B1AA8FAFB}" destId="{42E5C73A-AB16-4047-B87A-00DF7DBB23BF}" srcOrd="1" destOrd="0" presId="urn:microsoft.com/office/officeart/2018/2/layout/IconVerticalSolidList"/>
    <dgm:cxn modelId="{F187CE99-2036-3640-8EB2-617EBBC831C5}" type="presParOf" srcId="{5A6FC7C9-AE64-4E2C-90E2-2C5B1AA8FAFB}" destId="{C430F8D7-BFA7-41DE-9CD0-39B0CFD90F77}" srcOrd="2" destOrd="0" presId="urn:microsoft.com/office/officeart/2018/2/layout/IconVerticalSolidList"/>
    <dgm:cxn modelId="{F1454FD1-CD94-7E4A-9C50-FABB764CD601}" type="presParOf" srcId="{5A6FC7C9-AE64-4E2C-90E2-2C5B1AA8FAFB}" destId="{111C9725-7C94-4A46-A93F-157BE6103AF9}" srcOrd="3" destOrd="0" presId="urn:microsoft.com/office/officeart/2018/2/layout/IconVerticalSolidList"/>
    <dgm:cxn modelId="{F7EC29BA-9D77-E949-9858-CFF7D24EF1B1}" type="presParOf" srcId="{F44E2DFC-1BC9-4C77-9921-9A8D29C89BD0}" destId="{E1B2FDD8-78CC-44E9-A53F-AAB302AB9827}" srcOrd="3" destOrd="0" presId="urn:microsoft.com/office/officeart/2018/2/layout/IconVerticalSolidList"/>
    <dgm:cxn modelId="{AF3FC53A-C77F-3E4B-A277-83F9C98230AD}" type="presParOf" srcId="{F44E2DFC-1BC9-4C77-9921-9A8D29C89BD0}" destId="{90F7E427-558B-48C7-A456-C15AEDE0D919}" srcOrd="4" destOrd="0" presId="urn:microsoft.com/office/officeart/2018/2/layout/IconVerticalSolidList"/>
    <dgm:cxn modelId="{344F92C3-A111-EB45-A27F-ED97C9D4C016}" type="presParOf" srcId="{90F7E427-558B-48C7-A456-C15AEDE0D919}" destId="{22211789-E573-4D81-BAB0-6026232ED4E7}" srcOrd="0" destOrd="0" presId="urn:microsoft.com/office/officeart/2018/2/layout/IconVerticalSolidList"/>
    <dgm:cxn modelId="{0DA4D78B-AE22-DF4A-9F2A-7CE98285BA8F}" type="presParOf" srcId="{90F7E427-558B-48C7-A456-C15AEDE0D919}" destId="{7A6226A3-8B0D-41FB-89ED-4FE870283FB3}" srcOrd="1" destOrd="0" presId="urn:microsoft.com/office/officeart/2018/2/layout/IconVerticalSolidList"/>
    <dgm:cxn modelId="{10DB2453-2391-9B46-81A0-D772B17FEE57}" type="presParOf" srcId="{90F7E427-558B-48C7-A456-C15AEDE0D919}" destId="{BF1FDE0B-25FC-45F5-B9DE-7BC86856E1FD}" srcOrd="2" destOrd="0" presId="urn:microsoft.com/office/officeart/2018/2/layout/IconVerticalSolidList"/>
    <dgm:cxn modelId="{3739F8C1-77A4-A74B-95C2-7D392052FEA8}" type="presParOf" srcId="{90F7E427-558B-48C7-A456-C15AEDE0D919}" destId="{57401E65-AE17-4C56-AC4B-29B13F071D15}" srcOrd="3" destOrd="0" presId="urn:microsoft.com/office/officeart/2018/2/layout/IconVerticalSolidList"/>
    <dgm:cxn modelId="{2B34ED3A-39EF-F948-B222-17A83B9EB0CB}" type="presParOf" srcId="{F44E2DFC-1BC9-4C77-9921-9A8D29C89BD0}" destId="{C077BB6E-75F3-48F8-A10A-62126336AD06}" srcOrd="5" destOrd="0" presId="urn:microsoft.com/office/officeart/2018/2/layout/IconVerticalSolidList"/>
    <dgm:cxn modelId="{8C2E905C-FFD3-DE48-8E24-15E2167CB0AA}" type="presParOf" srcId="{F44E2DFC-1BC9-4C77-9921-9A8D29C89BD0}" destId="{8E19BB7C-FCAD-4D51-B91C-B8BED13732E0}" srcOrd="6" destOrd="0" presId="urn:microsoft.com/office/officeart/2018/2/layout/IconVerticalSolidList"/>
    <dgm:cxn modelId="{A5FFCB02-D832-BF4D-9A32-41BDA5401B85}" type="presParOf" srcId="{8E19BB7C-FCAD-4D51-B91C-B8BED13732E0}" destId="{3951EC81-725A-47E5-8F2F-B9B8892AFC5F}" srcOrd="0" destOrd="0" presId="urn:microsoft.com/office/officeart/2018/2/layout/IconVerticalSolidList"/>
    <dgm:cxn modelId="{BF0F4B2E-160A-E04A-B68B-15F0D6B7E812}" type="presParOf" srcId="{8E19BB7C-FCAD-4D51-B91C-B8BED13732E0}" destId="{5543A0B8-F8B7-468C-BAE5-E7942C3357CD}" srcOrd="1" destOrd="0" presId="urn:microsoft.com/office/officeart/2018/2/layout/IconVerticalSolidList"/>
    <dgm:cxn modelId="{5DCD3565-F60C-7C44-A0DC-589037BE721B}" type="presParOf" srcId="{8E19BB7C-FCAD-4D51-B91C-B8BED13732E0}" destId="{42D68CF1-8768-477C-BC18-D58F16747324}" srcOrd="2" destOrd="0" presId="urn:microsoft.com/office/officeart/2018/2/layout/IconVerticalSolidList"/>
    <dgm:cxn modelId="{C6B52077-15F0-2940-9E5F-B650BCD7C6A5}" type="presParOf" srcId="{8E19BB7C-FCAD-4D51-B91C-B8BED13732E0}" destId="{263FB65C-E509-417B-9585-F3111A9D12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8511834" y="331228"/>
        <a:ext cx="1501862" cy="1001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8511834" y="331228"/>
        <a:ext cx="1501862" cy="10012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  <a:endParaRPr lang="en-US" sz="2300" kern="1200" dirty="0"/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</a:p>
      </dsp:txBody>
      <dsp:txXfrm>
        <a:off x="8511834" y="331228"/>
        <a:ext cx="1501862" cy="10012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  <a:endParaRPr lang="en-US" sz="2300" kern="1200" dirty="0"/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  <a:endParaRPr lang="en-US" sz="2600" kern="1200" dirty="0"/>
        </a:p>
      </dsp:txBody>
      <dsp:txXfrm>
        <a:off x="8511834" y="331228"/>
        <a:ext cx="1501862" cy="10012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911B-3238-4F4D-A318-234574DF92A0}">
      <dsp:nvSpPr>
        <dsp:cNvPr id="0" name=""/>
        <dsp:cNvSpPr/>
      </dsp:nvSpPr>
      <dsp:spPr>
        <a:xfrm>
          <a:off x="1283" y="331228"/>
          <a:ext cx="2503103" cy="1001241"/>
        </a:xfrm>
        <a:prstGeom prst="homePlate">
          <a:avLst/>
        </a:prstGeom>
        <a:solidFill>
          <a:schemeClr val="accent2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Deep learning</a:t>
          </a:r>
        </a:p>
      </dsp:txBody>
      <dsp:txXfrm>
        <a:off x="1283" y="331228"/>
        <a:ext cx="2252793" cy="1001241"/>
      </dsp:txXfrm>
    </dsp:sp>
    <dsp:sp modelId="{AE7DAC26-0407-FC46-B999-2D7979135D05}">
      <dsp:nvSpPr>
        <dsp:cNvPr id="0" name=""/>
        <dsp:cNvSpPr/>
      </dsp:nvSpPr>
      <dsp:spPr>
        <a:xfrm>
          <a:off x="2003766" y="331228"/>
          <a:ext cx="2503103" cy="1001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TensorFlow</a:t>
          </a:r>
          <a:endParaRPr lang="en-US" sz="2300" kern="1200" dirty="0"/>
        </a:p>
      </dsp:txBody>
      <dsp:txXfrm>
        <a:off x="2504387" y="331228"/>
        <a:ext cx="1501862" cy="1001241"/>
      </dsp:txXfrm>
    </dsp:sp>
    <dsp:sp modelId="{7D059EBD-057B-B34C-936A-54ED14B9C5F6}">
      <dsp:nvSpPr>
        <dsp:cNvPr id="0" name=""/>
        <dsp:cNvSpPr/>
      </dsp:nvSpPr>
      <dsp:spPr>
        <a:xfrm>
          <a:off x="4006248" y="331228"/>
          <a:ext cx="2503103" cy="1001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Basic NN</a:t>
          </a:r>
        </a:p>
      </dsp:txBody>
      <dsp:txXfrm>
        <a:off x="4506869" y="331228"/>
        <a:ext cx="1501862" cy="1001241"/>
      </dsp:txXfrm>
    </dsp:sp>
    <dsp:sp modelId="{1CEC5EA1-FB13-B14C-99D7-D45A371F531A}">
      <dsp:nvSpPr>
        <dsp:cNvPr id="0" name=""/>
        <dsp:cNvSpPr/>
      </dsp:nvSpPr>
      <dsp:spPr>
        <a:xfrm>
          <a:off x="6008730" y="331228"/>
          <a:ext cx="2503103" cy="1001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CNN</a:t>
          </a:r>
        </a:p>
      </dsp:txBody>
      <dsp:txXfrm>
        <a:off x="6509351" y="331228"/>
        <a:ext cx="1501862" cy="1001241"/>
      </dsp:txXfrm>
    </dsp:sp>
    <dsp:sp modelId="{7E7A0262-4E5A-3C4E-8AD4-9711AC42AA1A}">
      <dsp:nvSpPr>
        <dsp:cNvPr id="0" name=""/>
        <dsp:cNvSpPr/>
      </dsp:nvSpPr>
      <dsp:spPr>
        <a:xfrm>
          <a:off x="8011213" y="331228"/>
          <a:ext cx="2503103" cy="1001241"/>
        </a:xfrm>
        <a:prstGeom prst="chevron">
          <a:avLst/>
        </a:prstGeom>
        <a:solidFill>
          <a:schemeClr val="accent6">
            <a:hueOff val="0"/>
            <a:satOff val="0"/>
            <a:lum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Conclusion</a:t>
          </a:r>
          <a:endParaRPr lang="en-US" sz="2600" kern="1200" dirty="0"/>
        </a:p>
      </dsp:txBody>
      <dsp:txXfrm>
        <a:off x="8511834" y="331228"/>
        <a:ext cx="1501862" cy="10012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D4B5A-2AF1-4988-AB7C-3EBEA4CBEBD0}">
      <dsp:nvSpPr>
        <dsp:cNvPr id="0" name=""/>
        <dsp:cNvSpPr/>
      </dsp:nvSpPr>
      <dsp:spPr>
        <a:xfrm>
          <a:off x="0" y="1469"/>
          <a:ext cx="9906000" cy="7450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F58A1-DE0D-42ED-A4EE-6E71933657AD}">
      <dsp:nvSpPr>
        <dsp:cNvPr id="0" name=""/>
        <dsp:cNvSpPr/>
      </dsp:nvSpPr>
      <dsp:spPr>
        <a:xfrm>
          <a:off x="225363" y="169095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96C1A-1744-46AC-915F-6284E6699FDF}">
      <dsp:nvSpPr>
        <dsp:cNvPr id="0" name=""/>
        <dsp:cNvSpPr/>
      </dsp:nvSpPr>
      <dsp:spPr>
        <a:xfrm>
          <a:off x="860480" y="1469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Extremely flexible and scalable learning technique</a:t>
          </a:r>
          <a:endParaRPr lang="en-US" sz="2200" kern="1200" dirty="0"/>
        </a:p>
      </dsp:txBody>
      <dsp:txXfrm>
        <a:off x="860480" y="1469"/>
        <a:ext cx="9045519" cy="745004"/>
      </dsp:txXfrm>
    </dsp:sp>
    <dsp:sp modelId="{76176188-EF73-477F-99C1-2D9E7950AF99}">
      <dsp:nvSpPr>
        <dsp:cNvPr id="0" name=""/>
        <dsp:cNvSpPr/>
      </dsp:nvSpPr>
      <dsp:spPr>
        <a:xfrm>
          <a:off x="0" y="932725"/>
          <a:ext cx="9906000" cy="7450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C73A-AB16-4047-B87A-00DF7DBB23BF}">
      <dsp:nvSpPr>
        <dsp:cNvPr id="0" name=""/>
        <dsp:cNvSpPr/>
      </dsp:nvSpPr>
      <dsp:spPr>
        <a:xfrm>
          <a:off x="225363" y="1100351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C9725-7C94-4A46-A93F-157BE6103AF9}">
      <dsp:nvSpPr>
        <dsp:cNvPr id="0" name=""/>
        <dsp:cNvSpPr/>
      </dsp:nvSpPr>
      <dsp:spPr>
        <a:xfrm>
          <a:off x="860480" y="932725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 old idea undergoing an Information Age renaissance</a:t>
          </a:r>
        </a:p>
      </dsp:txBody>
      <dsp:txXfrm>
        <a:off x="860480" y="932725"/>
        <a:ext cx="9045519" cy="745004"/>
      </dsp:txXfrm>
    </dsp:sp>
    <dsp:sp modelId="{22211789-E573-4D81-BAB0-6026232ED4E7}">
      <dsp:nvSpPr>
        <dsp:cNvPr id="0" name=""/>
        <dsp:cNvSpPr/>
      </dsp:nvSpPr>
      <dsp:spPr>
        <a:xfrm>
          <a:off x="0" y="1863981"/>
          <a:ext cx="9906000" cy="7450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226A3-8B0D-41FB-89ED-4FE870283FB3}">
      <dsp:nvSpPr>
        <dsp:cNvPr id="0" name=""/>
        <dsp:cNvSpPr/>
      </dsp:nvSpPr>
      <dsp:spPr>
        <a:xfrm>
          <a:off x="225363" y="2031607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01E65-AE17-4C56-AC4B-29B13F071D15}">
      <dsp:nvSpPr>
        <dsp:cNvPr id="0" name=""/>
        <dsp:cNvSpPr/>
      </dsp:nvSpPr>
      <dsp:spPr>
        <a:xfrm>
          <a:off x="860480" y="1863981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Gold standard for high-dimensional and big data problems</a:t>
          </a:r>
        </a:p>
      </dsp:txBody>
      <dsp:txXfrm>
        <a:off x="860480" y="1863981"/>
        <a:ext cx="9045519" cy="745004"/>
      </dsp:txXfrm>
    </dsp:sp>
    <dsp:sp modelId="{3951EC81-725A-47E5-8F2F-B9B8892AFC5F}">
      <dsp:nvSpPr>
        <dsp:cNvPr id="0" name=""/>
        <dsp:cNvSpPr/>
      </dsp:nvSpPr>
      <dsp:spPr>
        <a:xfrm>
          <a:off x="0" y="2795237"/>
          <a:ext cx="9906000" cy="7450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3A0B8-F8B7-468C-BAE5-E7942C3357CD}">
      <dsp:nvSpPr>
        <dsp:cNvPr id="0" name=""/>
        <dsp:cNvSpPr/>
      </dsp:nvSpPr>
      <dsp:spPr>
        <a:xfrm>
          <a:off x="225363" y="2962863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FB65C-E509-417B-9585-F3111A9D124B}">
      <dsp:nvSpPr>
        <dsp:cNvPr id="0" name=""/>
        <dsp:cNvSpPr/>
      </dsp:nvSpPr>
      <dsp:spPr>
        <a:xfrm>
          <a:off x="860480" y="2795237"/>
          <a:ext cx="9045519" cy="745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Super hot area of research and desirable job market skill</a:t>
          </a:r>
          <a:endParaRPr lang="en-US" sz="2200" kern="1200" dirty="0"/>
        </a:p>
      </dsp:txBody>
      <dsp:txXfrm>
        <a:off x="860480" y="2795237"/>
        <a:ext cx="9045519" cy="745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3T00:15:55.35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3055,'32'-43,"0"0,8-7,7-5,4-1,7-5,0 0,-7 6,0 0,2-3,-1 0,3-3,1-2,-2 3,9-7,-1 2,1-3,-12 9,1-2,1-1,0 3,1 3,1 1,-1 1,-5 1,0-7,-4 1,2 0,9-4,3 1,-4 3,10-11,-4 5,-9 15,-1 1,7-8,-5 8,-2 21,11-25,-13 37,-14 3,-16 30,-12 61,-9 32,2-40,0 4,0 6,0 7,0 0,0 7,1 5,-1 4,0 2,-1 2,0-24,0 3,1 1,-1 1,-1 2,1 1,-2 1,-1 1,-1 1,-1-7,-1 1,-1 1,0 0,-1 2,-1 0,0 1,-1 1,1 1,-1 0,1 0,-1 0,1 2,0 0,-1 1,0 0,0 1,0 1,-1-1,-1 1,0 0,0 1,-1-1,-1-5,0 1,0 1,-1-1,0 1,-1 0,0 0,-1 0,1 0,-1 1,0-1,-1 0,1 1,1-6,-1 2,-1 0,0 1,0-1,0 1,0 0,-1-1,1-1,0 0,0-2,1-1,0-2,1-1,-3 13,2-2,0-3,1-1,-1-2,1 0,-1 1,-1 0,0 1,-3 1,0 1,-2 3,-2 1,0 2,-1 0,0-1,0-2,1-3,2-3,1-6,2-5,-1 11,2-10,3-4,-1-1,-1 2,-3 7,-3 1,-2 6,-3 5,0 0,0 0,2-5,2-6,4-9,1 8,4-11,0-2,-2 6,-7 10,-3 6,-1 2,2-4,3-11,4-4,3-9,-1 2,-5 11,0 2,2-7,1-5,3-9,-6 17,16-45,2-21,6-104,11 17,8-14,4-7,-3 20,4-4,1-3,4-5,1-3,-4 14,2-3,1-4,2-2,2-1,0-1,2-1,1 1,1 2,1-1,2 0,1-1,1 0,1-2,0 0,2-2,-1-1,-5 12,0-1,1-1,0-1,1-1,1 0,0-1,0 0,1 0,1-1,-1 1,1 1,-2 3,1-1,0 1,1-1,0 0,0 0,1 0,0 0,0 0,1 0,0 0,0 0,0 0,3-4,0 0,1 0,1-1,0 0,0-1,0 2,1 0,-1 1,-1 1,0 1,0 2,-2 3,5-8,-1 3,-1 2,-1 2,1 1,-1 0,1 0,0 0,2-1,1-2,1 1,1-2,2-1,0-1,1 0,0 1,-1 0,1 2,-2 1,-1 2,-1 3,7-9,-2 2,0 3,-1 1,-1 1,0 1,0-1,1 0,-2 1,0 1,1 0,-2 0,1 0,1 0,-1 0,0 1,3-3,1-1,1-2,0 1,-2 2,-2 4,-3 4,-6 7,7-7,-6 9,-3 2,6-4,5-6,4-4,2-1,-3 3,-8 7,0 2,-7 7,2-1,8-8,3-1,-6 6,-1-1,-5 7,-8 14,-5 6,-5 9,-10 66,-21 17,-13 19,0-14,-6 9,-4 7,-1 3,1-1,4-5,0 0,-1 3,0 1,-2 4,-3 4,3-11,-2 4,-1 3,-2 2,0 1,-1 2,1 0,0 1,1-2,3-6,0 0,0 0,1 1,-1 0,1 1,-1 0,1 2,0 0,-1 3,3-7,-1 1,1 1,-1 1,1 1,0 1,-1 0,1 1,0-1,-1 1,1 0,0 0,-1 2,1 0,-1 0,0 0,0 0,1 1,-1 0,1 1,0 0,-1 2,2 0,-1 2,3-10,0 1,0 1,0 2,0 1,1 0,-1 0,1 1,0-1,-1 0,1 0,1-2,-1-1,1-1,0-3,-2 9,0-1,0-2,1 0,-1-2,1 0,1-1,-1 0,1-1,0-1,0 0,1 0,-1 9,0 0,0 0,1-1,0-1,0 0,1-3,0 0,0-3,1-1,-4 17,0 1,0-2,0-3,3-5,1-7,3-9,2 19,4-14,-2 7,-3-8,-2 8,0 2,0-5,4-10,1 24,2-7,1-21,-1 2,1-8,-2-9,2-7,4 25,23-108,13-35,-4 10,6-12,6-10,2-7,2-3,0 0,-8 11,1-2,1-3,2-3,0-2,1-3,2-1,1-3,1-3,-9 21,0-2,1-2,2-2,0-2,1 0,1-2,0-1,0-1,1-1,1 0,-1 0,1-1,0 1,-1 0,-3 8,0-1,0 0,0-1,1 0,1 0,-1-1,1 0,0 0,-1-1,2 0,-1-1,0 0,0 0,1-1,-1 0,0 0,0-1,-2 3,1-1,0-1,0-1,0 0,1-2,-1 1,0-1,1 0,-1 0,1 0,-1 0,0 1,0 0,0 1,-1 0,0 2,0 0,0 2,-1 0,5-7,-1 1,0 2,0 1,-1 1,0 0,0 1,0 1,-1-1,1 0,-1 0,1-1,-1 0,1-2,-1-1,1-2,-4 6,1-3,1-1,-1-2,1-2,1 0,-1-1,0 0,0 0,-1 1,0 0,0 1,-2 2,0 2,-1 1,0 3,-3 3,0 3,-1 3,12-28,-1 6,-3 5,-2 4,-1 2,0 1,0-2,0-1,2-5,-4 8,1-4,0-3,2-1,-1 0,-1 0,0 2,-2 4,-1 3,-2 4,-2 7,9-22,-3 10,-2 5,-1 1,0-4,3-5,-1-2,0 0,-1 3,-1 3,3-2,-1 4,-1 1,0-1,3-9,0-2,-2 3,-1 6,-2 4,-2 6,-5 8,-1 1,-5 9,0-1,-25 97,-13 51,-5 12,2-24,-4 8,-4 7,-1 6,-1 3,0 4,9-29,0 2,-1 3,0 2,0 2,-1 2,0 2,-1 1,0 1,0 1,0 0,1-5,-1 2,0 2,0 1,0 2,-1 0,0 2,0-1,0 1,0-1,0 0,0-2,1-1,0-1,-2 5,1-2,0-1,0-1,0-1,0 1,0-1,1 1,-1 1,0 2,0 2,0 1,3-12,0 1,0 2,0 2,0 0,-1 2,1 0,0 0,0 0,0 1,0-2,0 1,1-2,0-1,0-1,1-2,-3 8,2 0,-1-2,2 0,-1-2,0 1,1-2,0 0,0 0,0 0,-1 0,1-1,-1 1,-1 5,0 0,-1-1,0 1,0 0,0-1,0-1,1 0,1-1,0-1,1-2,1 0,-1 4,2-1,0-1,2-1,-1-1,1-1,1-1,0-1,0-2,1-1,-2 7,0 0,0 0,1-3,1-2,0-2,2-5,2-4,-2 24,3-10,2-2,-3 9,-2-5,-1 8,-1 4,0-2,2-7,3-13,2 3,3-11,-1 2,-2 0,0 5,0-3,1-10,-3 7,8-12,35 18,19-137,13-47,-21 41,4-5,3-5,2-5,-5 5,4-4,2-5,0-1,1 0,-2 3,-2 2,0 1,-1-1,1 2,-1-1,1 2,-2 1,1 0,0 1,-1 1,-1 3,-1 2,9-10,-2 3,-1 3,0-2,1-2,0-1,-1 0,-2 3,7-8,-3 2,2 0,3-4,2 1,-5 4,3-8,-4 9,-6 19,-3 9,2 3,-22 78,-6 29,-11 16,-9 16,-1 11,1-27,0 6,0 5,0 3,-1 3,0 0,0-11,-1 2,0 3,0 1,0 0,0 0,-1 0,1-3,0 6,0 0,0 0,0-2,0 0,0-1,0 0,0 8,0 1,0-1,0-3,0-3,0-7,0 4,0-7,0-2,0 0,0 3,0 0,0-1,0-4,0 4,0-3,0 4,0-1,-2 7,5-4,7-11,17 9,17-21,32-20,16-34,-31-34,5-22,3-13,0-4,0 6,-1 5,0 1,1-2,0-1,0-4,-4 0,0-4,1-2,0 0,1 1,0 2,-2 5,2 2,-1 1,1 0,-1 1,0 0,9-10,1-1,-1 2,-2 1,-4 4,2 0,-3 3,-3 2,-3 3,0 0,-1 1,1-1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3T00:15:55.357"/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3055,'32'-43,"0"0,8-7,7-5,4-1,7-5,0 0,-7 6,0 0,2-3,-1 0,3-3,1-2,-2 3,9-7,-1 2,1-3,-12 9,1-2,1-1,0 3,1 3,1 1,-1 1,-5 1,0-7,-4 1,2 0,9-4,3 1,-4 3,10-11,-4 5,-9 15,-1 1,7-8,-5 8,-2 21,11-25,-13 37,-14 3,-16 30,-12 61,-9 32,2-40,0 4,0 6,0 7,0 0,0 7,1 5,-1 4,0 2,-1 2,0-24,0 3,1 1,-1 1,-1 2,1 1,-2 1,-1 1,-1 1,-1-7,-1 1,-1 1,0 0,-1 2,-1 0,0 1,-1 1,1 1,-1 0,1 0,-1 0,1 2,0 0,-1 1,0 0,0 1,0 1,-1-1,-1 1,0 0,0 1,-1-1,-1-5,0 1,0 1,-1-1,0 1,-1 0,0 0,-1 0,1 0,-1 1,0-1,-1 0,1 1,1-6,-1 2,-1 0,0 1,0-1,0 1,0 0,-1-1,1-1,0 0,0-2,1-1,0-2,1-1,-3 13,2-2,0-3,1-1,-1-2,1 0,-1 1,-1 0,0 1,-3 1,0 1,-2 3,-2 1,0 2,-1 0,0-1,0-2,1-3,2-3,1-6,2-5,-1 11,2-10,3-4,-1-1,-1 2,-3 7,-3 1,-2 6,-3 5,0 0,0 0,2-5,2-6,4-9,1 8,4-11,0-2,-2 6,-7 10,-3 6,-1 2,2-4,3-11,4-4,3-9,-1 2,-5 11,0 2,2-7,1-5,3-9,-6 17,16-45,2-21,6-104,11 17,8-14,4-7,-3 20,4-4,1-3,4-5,1-3,-4 14,2-3,1-4,2-2,2-1,0-1,2-1,1 1,1 2,1-1,2 0,1-1,1 0,1-2,0 0,2-2,-1-1,-5 12,0-1,1-1,0-1,1-1,1 0,0-1,0 0,1 0,1-1,-1 1,1 1,-2 3,1-1,0 1,1-1,0 0,0 0,1 0,0 0,0 0,1 0,0 0,0 0,0 0,3-4,0 0,1 0,1-1,0 0,0-1,0 2,1 0,-1 1,-1 1,0 1,0 2,-2 3,5-8,-1 3,-1 2,-1 2,1 1,-1 0,1 0,0 0,2-1,1-2,1 1,1-2,2-1,0-1,1 0,0 1,-1 0,1 2,-2 1,-1 2,-1 3,7-9,-2 2,0 3,-1 1,-1 1,0 1,0-1,1 0,-2 1,0 1,1 0,-2 0,1 0,1 0,-1 0,0 1,3-3,1-1,1-2,0 1,-2 2,-2 4,-3 4,-6 7,7-7,-6 9,-3 2,6-4,5-6,4-4,2-1,-3 3,-8 7,0 2,-7 7,2-1,8-8,3-1,-6 6,-1-1,-5 7,-8 14,-5 6,-5 9,-10 66,-21 17,-13 19,0-14,-6 9,-4 7,-1 3,1-1,4-5,0 0,-1 3,0 1,-2 4,-3 4,3-11,-2 4,-1 3,-2 2,0 1,-1 2,1 0,0 1,1-2,3-6,0 0,0 0,1 1,-1 0,1 1,-1 0,1 2,0 0,-1 3,3-7,-1 1,1 1,-1 1,1 1,0 1,-1 0,1 1,0-1,-1 1,1 0,0 0,-1 2,1 0,-1 0,0 0,0 0,1 1,-1 0,1 1,0 0,-1 2,2 0,-1 2,3-10,0 1,0 1,0 2,0 1,1 0,-1 0,1 1,0-1,-1 0,1 0,1-2,-1-1,1-1,0-3,-2 9,0-1,0-2,1 0,-1-2,1 0,1-1,-1 0,1-1,0-1,0 0,1 0,-1 9,0 0,0 0,1-1,0-1,0 0,1-3,0 0,0-3,1-1,-4 17,0 1,0-2,0-3,3-5,1-7,3-9,2 19,4-14,-2 7,-3-8,-2 8,0 2,0-5,4-10,1 24,2-7,1-21,-1 2,1-8,-2-9,2-7,4 25,23-108,13-35,-4 10,6-12,6-10,2-7,2-3,0 0,-8 11,1-2,1-3,2-3,0-2,1-3,2-1,1-3,1-3,-9 21,0-2,1-2,2-2,0-2,1 0,1-2,0-1,0-1,1-1,1 0,-1 0,1-1,0 1,-1 0,-3 8,0-1,0 0,0-1,1 0,1 0,-1-1,1 0,0 0,-1-1,2 0,-1-1,0 0,0 0,1-1,-1 0,0 0,0-1,-2 3,1-1,0-1,0-1,0 0,1-2,-1 1,0-1,1 0,-1 0,1 0,-1 0,0 1,0 0,0 1,-1 0,0 2,0 0,0 2,-1 0,5-7,-1 1,0 2,0 1,-1 1,0 0,0 1,0 1,-1-1,1 0,-1 0,1-1,-1 0,1-2,-1-1,1-2,-4 6,1-3,1-1,-1-2,1-2,1 0,-1-1,0 0,0 0,-1 1,0 0,0 1,-2 2,0 2,-1 1,0 3,-3 3,0 3,-1 3,12-28,-1 6,-3 5,-2 4,-1 2,0 1,0-2,0-1,2-5,-4 8,1-4,0-3,2-1,-1 0,-1 0,0 2,-2 4,-1 3,-2 4,-2 7,9-22,-3 10,-2 5,-1 1,0-4,3-5,-1-2,0 0,-1 3,-1 3,3-2,-1 4,-1 1,0-1,3-9,0-2,-2 3,-1 6,-2 4,-2 6,-5 8,-1 1,-5 9,0-1,-25 97,-13 51,-5 12,2-24,-4 8,-4 7,-1 6,-1 3,0 4,9-29,0 2,-1 3,0 2,0 2,-1 2,0 2,-1 1,0 1,0 1,0 0,1-5,-1 2,0 2,0 1,0 2,-1 0,0 2,0-1,0 1,0-1,0 0,0-2,1-1,0-1,-2 5,1-2,0-1,0-1,0-1,0 1,0-1,1 1,-1 1,0 2,0 2,0 1,3-12,0 1,0 2,0 2,0 0,-1 2,1 0,0 0,0 0,0 1,0-2,0 1,1-2,0-1,0-1,1-2,-3 8,2 0,-1-2,2 0,-1-2,0 1,1-2,0 0,0 0,0 0,-1 0,1-1,-1 1,-1 5,0 0,-1-1,0 1,0 0,0-1,0-1,1 0,1-1,0-1,1-2,1 0,-1 4,2-1,0-1,2-1,-1-1,1-1,1-1,0-1,0-2,1-1,-2 7,0 0,0 0,1-3,1-2,0-2,2-5,2-4,-2 24,3-10,2-2,-3 9,-2-5,-1 8,-1 4,0-2,2-7,3-13,2 3,3-11,-1 2,-2 0,0 5,0-3,1-10,-3 7,8-12,35 18,19-137,13-47,-21 41,4-5,3-5,2-5,-5 5,4-4,2-5,0-1,1 0,-2 3,-2 2,0 1,-1-1,1 2,-1-1,1 2,-2 1,1 0,0 1,-1 1,-1 3,-1 2,9-10,-2 3,-1 3,0-2,1-2,0-1,-1 0,-2 3,7-8,-3 2,2 0,3-4,2 1,-5 4,3-8,-4 9,-6 19,-3 9,2 3,-22 78,-6 29,-11 16,-9 16,-1 11,1-27,0 6,0 5,0 3,-1 3,0 0,0-11,-1 2,0 3,0 1,0 0,0 0,-1 0,1-3,0 6,0 0,0 0,0-2,0 0,0-1,0 0,0 8,0 1,0-1,0-3,0-3,0-7,0 4,0-7,0-2,0 0,0 3,0 0,0-1,0-4,0 4,0-3,0 4,0-1,-2 7,5-4,7-11,17 9,17-21,32-20,16-34,-31-34,5-22,3-13,0-4,0 6,-1 5,0 1,1-2,0-1,0-4,-4 0,0-4,1-2,0 0,1 1,0 2,-2 5,2 2,-1 1,1 0,-1 1,0 0,9-10,1-1,-1 2,-2 1,-4 4,2 0,-3 3,-3 2,-3 3,0 0,-1 1,1-1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E0C6C-1E4E-A14B-90FB-2ABC4DDBD459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F8E9C-D4D7-CA48-BF16-5F60BDD2B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76F25-B383-9D4F-A4B6-CFA4115B56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8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1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3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31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1F8E9C-D4D7-CA48-BF16-5F60BDD2B2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1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6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6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30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657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47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7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1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63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0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6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33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5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2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4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9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5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10C85-9502-A34D-B61C-C6DD040E76FB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30EE3-BF9C-8540-AC34-0B27A73F4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40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manau/Python-Tensorflow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vanishing-gradient-problem-69bf08b15484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chinelearningmastery.com/exploding-gradients-in-neural-networks/" TargetMode="External"/><Relationship Id="rId4" Type="http://schemas.openxmlformats.org/officeDocument/2006/relationships/hyperlink" Target="https://medium.com/@shubham.deshmukh705/dying-relu-problem-879cec7a687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ypes-of-optimization-algorithms-used-in-neural-networks-and-ways-to-optimize-gradient-95ae5d39529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owardsdatascience.com/tensorflow-is-in-a-relationship-with-keras-introducing-tf-2-0-dcf1228f73a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en.wikipedia.org/wiki/Constraint_satisfaction_problem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6EA0-1F22-4C44-B71D-FC1BFC98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sz="6000"/>
              <a:t>PYTHON: DEEP LEARNING WITH TENSORFLOW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AE234-1F98-1446-B981-23F9DDB3B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MARCH 4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 &amp;&amp; 5</a:t>
            </a:r>
            <a:r>
              <a:rPr lang="en-US" baseline="30000">
                <a:solidFill>
                  <a:schemeClr val="tx1"/>
                </a:solidFill>
              </a:rPr>
              <a:t>th</a:t>
            </a:r>
            <a:r>
              <a:rPr lang="en-US">
                <a:solidFill>
                  <a:schemeClr val="tx1"/>
                </a:solidFill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599689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imagenet 2012 examples">
            <a:extLst>
              <a:ext uri="{FF2B5EF4-FFF2-40B4-BE49-F238E27FC236}">
                <a16:creationId xmlns:a16="http://schemas.microsoft.com/office/drawing/2014/main" id="{B6F0CA2A-0B93-F149-BB46-E517AF03D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18" y="205528"/>
            <a:ext cx="11182163" cy="644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34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941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i="1" dirty="0"/>
              <a:t>Alex </a:t>
            </a:r>
            <a:r>
              <a:rPr lang="en-US" sz="3600" i="1" dirty="0" err="1"/>
              <a:t>Krizhevsky</a:t>
            </a:r>
            <a:r>
              <a:rPr lang="en-US" sz="3600" i="1" dirty="0"/>
              <a:t>, Ilya </a:t>
            </a:r>
            <a:r>
              <a:rPr lang="en-US" sz="3600" i="1" dirty="0" err="1"/>
              <a:t>Sutskever</a:t>
            </a:r>
            <a:r>
              <a:rPr lang="en-US" sz="3600" i="1" dirty="0"/>
              <a:t>, &amp; Geoffrey Hinton, 2012: </a:t>
            </a:r>
            <a:endParaRPr lang="en-US" sz="3600" dirty="0"/>
          </a:p>
          <a:p>
            <a:pPr marL="0" indent="0">
              <a:buNone/>
            </a:pPr>
            <a:r>
              <a:rPr lang="en-US" sz="2800" dirty="0"/>
              <a:t>“We trained a </a:t>
            </a:r>
            <a:r>
              <a:rPr lang="en-US" sz="2800" dirty="0">
                <a:solidFill>
                  <a:srgbClr val="FFFF00"/>
                </a:solidFill>
              </a:rPr>
              <a:t>large, deep</a:t>
            </a:r>
            <a:r>
              <a:rPr lang="en-US" sz="2800" dirty="0"/>
              <a:t> convolutional </a:t>
            </a:r>
            <a:r>
              <a:rPr lang="en-US" sz="2800" dirty="0">
                <a:solidFill>
                  <a:srgbClr val="FFFF00"/>
                </a:solidFill>
              </a:rPr>
              <a:t>neural network </a:t>
            </a:r>
            <a:r>
              <a:rPr lang="en-US" sz="2800" dirty="0"/>
              <a:t>to classify the 1.2 million high-resolution images in the ImageNet LSVRC-2010 contest into the 1000 different classes…</a:t>
            </a:r>
            <a:r>
              <a:rPr lang="en-US" sz="2800" b="1" dirty="0"/>
              <a:t>and achieved by far the best results ever reported.</a:t>
            </a:r>
            <a:r>
              <a:rPr lang="en-US" sz="2800" dirty="0"/>
              <a:t>” </a:t>
            </a:r>
          </a:p>
          <a:p>
            <a:pPr marL="0" indent="0">
              <a:buNone/>
            </a:pPr>
            <a:r>
              <a:rPr lang="en-US" sz="2800" dirty="0"/>
              <a:t>“We also entered a variant of this model in the ILSVRC-2012 competition and </a:t>
            </a:r>
            <a:r>
              <a:rPr lang="en-US" sz="2800" b="1" dirty="0"/>
              <a:t>achieved a winning top-5 test error rate of 15.3%</a:t>
            </a:r>
            <a:r>
              <a:rPr lang="en-US" sz="2800" dirty="0"/>
              <a:t>, compared to 26.2% achieved by the second-best entry”</a:t>
            </a:r>
          </a:p>
        </p:txBody>
      </p:sp>
    </p:spTree>
    <p:extLst>
      <p:ext uri="{BB962C8B-B14F-4D97-AF65-F5344CB8AC3E}">
        <p14:creationId xmlns:p14="http://schemas.microsoft.com/office/powerpoint/2010/main" val="117701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deep neural network">
            <a:extLst>
              <a:ext uri="{FF2B5EF4-FFF2-40B4-BE49-F238E27FC236}">
                <a16:creationId xmlns:a16="http://schemas.microsoft.com/office/drawing/2014/main" id="{0E3B32FA-B1FB-8D4C-BB0F-6ABC01C60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70" y="754186"/>
            <a:ext cx="10081260" cy="43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7077C0-D297-F44A-A8C5-119C4D9FC01F}"/>
              </a:ext>
            </a:extLst>
          </p:cNvPr>
          <p:cNvSpPr txBox="1"/>
          <p:nvPr/>
        </p:nvSpPr>
        <p:spPr>
          <a:xfrm>
            <a:off x="1055370" y="5457483"/>
            <a:ext cx="1008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Deep</a:t>
            </a:r>
            <a:r>
              <a:rPr lang="en-US" sz="3600" dirty="0"/>
              <a:t> learning = more layers = more complexity.</a:t>
            </a:r>
          </a:p>
        </p:txBody>
      </p:sp>
    </p:spTree>
    <p:extLst>
      <p:ext uri="{BB962C8B-B14F-4D97-AF65-F5344CB8AC3E}">
        <p14:creationId xmlns:p14="http://schemas.microsoft.com/office/powerpoint/2010/main" val="382241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560864-B701-CF46-92BF-37A8A5F5103A}"/>
              </a:ext>
            </a:extLst>
          </p:cNvPr>
          <p:cNvSpPr/>
          <p:nvPr/>
        </p:nvSpPr>
        <p:spPr>
          <a:xfrm>
            <a:off x="302558" y="309282"/>
            <a:ext cx="11586883" cy="559285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77F14-F654-DD46-8F99-1935808E4ECB}"/>
              </a:ext>
            </a:extLst>
          </p:cNvPr>
          <p:cNvSpPr txBox="1"/>
          <p:nvPr/>
        </p:nvSpPr>
        <p:spPr>
          <a:xfrm>
            <a:off x="1055370" y="6009714"/>
            <a:ext cx="10081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AlexNet</a:t>
            </a:r>
            <a:r>
              <a:rPr lang="en-US" sz="3600" dirty="0"/>
              <a:t> image recognition deep learning model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F47DE0DE-BB0C-1C47-A685-CA2103E4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58" y="438313"/>
            <a:ext cx="11586883" cy="53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36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1511193" y="1386548"/>
            <a:ext cx="9169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2014: </a:t>
            </a:r>
            <a:r>
              <a:rPr lang="en-US" sz="2400" dirty="0"/>
              <a:t>Generative adversarial networks (GAN) pit two networks against each other – one tries to fool the other. The trained network can “create” unseen examples: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7C66DD2-8EF2-EE42-85F0-E52B9D782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59" y="3063689"/>
            <a:ext cx="11510682" cy="294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50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566058" y="1588865"/>
            <a:ext cx="3098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2016, 2017: </a:t>
            </a:r>
            <a:r>
              <a:rPr lang="en-US" sz="2400" dirty="0"/>
              <a:t>AlphaGo Master beats the #1 ranked Go player in the world. Retires.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18A27-6D9B-3543-98D9-0C17CD2EDD0F}"/>
              </a:ext>
            </a:extLst>
          </p:cNvPr>
          <p:cNvSpPr txBox="1"/>
          <p:nvPr/>
        </p:nvSpPr>
        <p:spPr>
          <a:xfrm>
            <a:off x="566058" y="3429000"/>
            <a:ext cx="3098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2019: </a:t>
            </a:r>
            <a:r>
              <a:rPr lang="en-US" sz="2400" dirty="0" err="1"/>
              <a:t>OpenAI</a:t>
            </a:r>
            <a:r>
              <a:rPr lang="en-US" sz="2400" dirty="0"/>
              <a:t> Five beats 2018 </a:t>
            </a:r>
            <a:r>
              <a:rPr lang="en-US" sz="2400" dirty="0" err="1"/>
              <a:t>Dota</a:t>
            </a:r>
            <a:r>
              <a:rPr lang="en-US" sz="2400" dirty="0"/>
              <a:t> 2 champions in a best-of-three series, won 38k of 42k online public matches over 4 days.</a:t>
            </a:r>
          </a:p>
        </p:txBody>
      </p:sp>
      <p:pic>
        <p:nvPicPr>
          <p:cNvPr id="16386" name="Picture 2" descr="Image result for openai five gif">
            <a:extLst>
              <a:ext uri="{FF2B5EF4-FFF2-40B4-BE49-F238E27FC236}">
                <a16:creationId xmlns:a16="http://schemas.microsoft.com/office/drawing/2014/main" id="{EE80347D-946E-A74C-9EC0-11B6C637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730" y="1670993"/>
            <a:ext cx="7350163" cy="40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6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6FCCEC-A87E-A948-A73B-403E77B6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86" y="735806"/>
            <a:ext cx="9006227" cy="5043487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390A63A-458A-9543-8CCB-07C57B67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towardsdatascience.com</a:t>
            </a:r>
            <a:r>
              <a:rPr lang="en-US" dirty="0"/>
              <a:t>/how-do-self-driving-cars-see-13054aee2503</a:t>
            </a:r>
          </a:p>
        </p:txBody>
      </p:sp>
    </p:spTree>
    <p:extLst>
      <p:ext uri="{BB962C8B-B14F-4D97-AF65-F5344CB8AC3E}">
        <p14:creationId xmlns:p14="http://schemas.microsoft.com/office/powerpoint/2010/main" val="4196911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65D104-554E-374E-BBD8-1CF8E2CC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95312"/>
            <a:ext cx="9296400" cy="522922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9C1F8-865F-3D4D-8651-056801B8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giphy.com</a:t>
            </a:r>
            <a:r>
              <a:rPr lang="en-US" dirty="0"/>
              <a:t>/gifs/tesla-autonomous-car-H7rpSYHRyYgamxQNqw</a:t>
            </a:r>
          </a:p>
        </p:txBody>
      </p:sp>
    </p:spTree>
    <p:extLst>
      <p:ext uri="{BB962C8B-B14F-4D97-AF65-F5344CB8AC3E}">
        <p14:creationId xmlns:p14="http://schemas.microsoft.com/office/powerpoint/2010/main" val="396219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C2FE93BE-EF2B-2C40-9EAF-8099E238FE99}"/>
              </a:ext>
            </a:extLst>
          </p:cNvPr>
          <p:cNvSpPr/>
          <p:nvPr/>
        </p:nvSpPr>
        <p:spPr>
          <a:xfrm>
            <a:off x="4698960" y="765632"/>
            <a:ext cx="2464472" cy="246614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7DA6279-3C3C-B64D-AFB7-3F32FEE7EBF0}"/>
              </a:ext>
            </a:extLst>
          </p:cNvPr>
          <p:cNvSpPr/>
          <p:nvPr/>
        </p:nvSpPr>
        <p:spPr>
          <a:xfrm>
            <a:off x="6173805" y="3446058"/>
            <a:ext cx="2464472" cy="246614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6D3876-AC47-8D42-A051-50E7F37579B5}"/>
              </a:ext>
            </a:extLst>
          </p:cNvPr>
          <p:cNvSpPr/>
          <p:nvPr/>
        </p:nvSpPr>
        <p:spPr>
          <a:xfrm>
            <a:off x="3285469" y="3378852"/>
            <a:ext cx="2464472" cy="246614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D65857A-F7C3-9D4B-AB75-803863D55BD7}"/>
              </a:ext>
            </a:extLst>
          </p:cNvPr>
          <p:cNvSpPr/>
          <p:nvPr/>
        </p:nvSpPr>
        <p:spPr>
          <a:xfrm>
            <a:off x="4753538" y="803037"/>
            <a:ext cx="2371725" cy="2371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Heart with pulse">
            <a:extLst>
              <a:ext uri="{FF2B5EF4-FFF2-40B4-BE49-F238E27FC236}">
                <a16:creationId xmlns:a16="http://schemas.microsoft.com/office/drawing/2014/main" id="{AC31D74D-2144-6C46-AF0F-D6A572C3E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9268" y="1060210"/>
            <a:ext cx="2100263" cy="2100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6D0C54-F4ED-464E-BAD0-7EF95A46FBCA}"/>
              </a:ext>
            </a:extLst>
          </p:cNvPr>
          <p:cNvSpPr/>
          <p:nvPr/>
        </p:nvSpPr>
        <p:spPr>
          <a:xfrm>
            <a:off x="1752125" y="1679616"/>
            <a:ext cx="2533089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Precision medicine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52F71E-E05C-6448-A99D-5E1E50FD5F63}"/>
              </a:ext>
            </a:extLst>
          </p:cNvPr>
          <p:cNvSpPr/>
          <p:nvPr/>
        </p:nvSpPr>
        <p:spPr>
          <a:xfrm>
            <a:off x="1603661" y="664140"/>
            <a:ext cx="2690165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Assisted diagnosis</a:t>
            </a:r>
            <a:endParaRPr lang="en-US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44E720-FBE9-3B49-9183-5D33EE595238}"/>
              </a:ext>
            </a:extLst>
          </p:cNvPr>
          <p:cNvSpPr/>
          <p:nvPr/>
        </p:nvSpPr>
        <p:spPr>
          <a:xfrm>
            <a:off x="7572726" y="664977"/>
            <a:ext cx="2533089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Drug discovery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6611AC-9464-B148-8E9A-BCB9DADCA236}"/>
              </a:ext>
            </a:extLst>
          </p:cNvPr>
          <p:cNvSpPr/>
          <p:nvPr/>
        </p:nvSpPr>
        <p:spPr>
          <a:xfrm>
            <a:off x="6164218" y="3496620"/>
            <a:ext cx="2371725" cy="2371725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Podcast">
            <a:extLst>
              <a:ext uri="{FF2B5EF4-FFF2-40B4-BE49-F238E27FC236}">
                <a16:creationId xmlns:a16="http://schemas.microsoft.com/office/drawing/2014/main" id="{DEA9DCB7-8452-324D-AACA-C880E8FB7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6983" y="3753793"/>
            <a:ext cx="979880" cy="979880"/>
          </a:xfrm>
          <a:prstGeom prst="rect">
            <a:avLst/>
          </a:prstGeom>
        </p:spPr>
      </p:pic>
      <p:pic>
        <p:nvPicPr>
          <p:cNvPr id="21" name="Graphic 20" descr="Document">
            <a:extLst>
              <a:ext uri="{FF2B5EF4-FFF2-40B4-BE49-F238E27FC236}">
                <a16:creationId xmlns:a16="http://schemas.microsoft.com/office/drawing/2014/main" id="{A8CE2BBC-29A6-AF48-A807-64B6C385E7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3361" y="4733673"/>
            <a:ext cx="979880" cy="979880"/>
          </a:xfrm>
          <a:prstGeom prst="rect">
            <a:avLst/>
          </a:prstGeom>
        </p:spPr>
      </p:pic>
      <p:pic>
        <p:nvPicPr>
          <p:cNvPr id="22" name="Graphic 21" descr="Video camera">
            <a:extLst>
              <a:ext uri="{FF2B5EF4-FFF2-40B4-BE49-F238E27FC236}">
                <a16:creationId xmlns:a16="http://schemas.microsoft.com/office/drawing/2014/main" id="{87DBC03B-30F7-6140-BC88-60F1E0898D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6041" y="3819273"/>
            <a:ext cx="914400" cy="9144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DFDF66E-CA15-2A48-A417-FB77974CD50F}"/>
              </a:ext>
            </a:extLst>
          </p:cNvPr>
          <p:cNvSpPr/>
          <p:nvPr/>
        </p:nvSpPr>
        <p:spPr>
          <a:xfrm>
            <a:off x="8839272" y="3200708"/>
            <a:ext cx="2533089" cy="618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Auto-translation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986ECD-BADC-A345-A269-F4DF1FD5486C}"/>
              </a:ext>
            </a:extLst>
          </p:cNvPr>
          <p:cNvSpPr/>
          <p:nvPr/>
        </p:nvSpPr>
        <p:spPr>
          <a:xfrm>
            <a:off x="8839270" y="4369850"/>
            <a:ext cx="2912145" cy="618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Synthetic audio/video</a:t>
            </a:r>
            <a:endParaRPr lang="en-US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BAF7EB-6518-1B48-90E3-E8A1EF0859E3}"/>
              </a:ext>
            </a:extLst>
          </p:cNvPr>
          <p:cNvSpPr/>
          <p:nvPr/>
        </p:nvSpPr>
        <p:spPr>
          <a:xfrm>
            <a:off x="8839272" y="5538992"/>
            <a:ext cx="2533089" cy="6185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Code generation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8B91D9-34A5-964A-9C24-757667F65CC6}"/>
              </a:ext>
            </a:extLst>
          </p:cNvPr>
          <p:cNvSpPr/>
          <p:nvPr/>
        </p:nvSpPr>
        <p:spPr>
          <a:xfrm>
            <a:off x="3331844" y="3426065"/>
            <a:ext cx="2371725" cy="237172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C7299B-7908-A541-BE66-4FA6C39D1847}"/>
              </a:ext>
            </a:extLst>
          </p:cNvPr>
          <p:cNvSpPr/>
          <p:nvPr/>
        </p:nvSpPr>
        <p:spPr>
          <a:xfrm>
            <a:off x="398059" y="3116784"/>
            <a:ext cx="2533089" cy="6185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Imitation learning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81F8240-B9DB-B24E-85AA-A711B5920A5C}"/>
              </a:ext>
            </a:extLst>
          </p:cNvPr>
          <p:cNvSpPr/>
          <p:nvPr/>
        </p:nvSpPr>
        <p:spPr>
          <a:xfrm>
            <a:off x="415042" y="4302645"/>
            <a:ext cx="2533089" cy="6185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Multiple agents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349049-27CF-A242-B074-7AF2FEF81105}"/>
              </a:ext>
            </a:extLst>
          </p:cNvPr>
          <p:cNvSpPr/>
          <p:nvPr/>
        </p:nvSpPr>
        <p:spPr>
          <a:xfrm>
            <a:off x="196141" y="5488506"/>
            <a:ext cx="2752603" cy="61856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Self-supervised learning</a:t>
            </a:r>
          </a:p>
        </p:txBody>
      </p:sp>
      <p:pic>
        <p:nvPicPr>
          <p:cNvPr id="5" name="Graphic 4" descr="Robot">
            <a:extLst>
              <a:ext uri="{FF2B5EF4-FFF2-40B4-BE49-F238E27FC236}">
                <a16:creationId xmlns:a16="http://schemas.microsoft.com/office/drawing/2014/main" id="{6F1340C0-EBA2-5648-9EF3-AB635B80B4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67574" y="3561795"/>
            <a:ext cx="2100263" cy="210026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3338D2C-614A-C443-8ACF-F72C2FDE9F54}"/>
              </a:ext>
            </a:extLst>
          </p:cNvPr>
          <p:cNvSpPr/>
          <p:nvPr/>
        </p:nvSpPr>
        <p:spPr>
          <a:xfrm>
            <a:off x="7572726" y="1684975"/>
            <a:ext cx="2956321" cy="61856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Mining genetic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7026A7-246F-BA4D-81EA-34184FC303D6}"/>
              </a:ext>
            </a:extLst>
          </p:cNvPr>
          <p:cNvCxnSpPr>
            <a:cxnSpLocks/>
            <a:stCxn id="39" idx="3"/>
            <a:endCxn id="26" idx="4"/>
          </p:cNvCxnSpPr>
          <p:nvPr/>
        </p:nvCxnSpPr>
        <p:spPr>
          <a:xfrm>
            <a:off x="2948744" y="5797789"/>
            <a:ext cx="1568963" cy="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3CD11C-82E0-7148-A8F1-F94328CA3010}"/>
              </a:ext>
            </a:extLst>
          </p:cNvPr>
          <p:cNvCxnSpPr>
            <a:cxnSpLocks/>
            <a:stCxn id="38" idx="3"/>
            <a:endCxn id="26" idx="2"/>
          </p:cNvCxnSpPr>
          <p:nvPr/>
        </p:nvCxnSpPr>
        <p:spPr>
          <a:xfrm>
            <a:off x="2948131" y="4611928"/>
            <a:ext cx="383713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1B49CA-0625-AE4C-8C76-DB933FEC44D2}"/>
              </a:ext>
            </a:extLst>
          </p:cNvPr>
          <p:cNvCxnSpPr>
            <a:cxnSpLocks/>
            <a:stCxn id="36" idx="3"/>
            <a:endCxn id="26" idx="0"/>
          </p:cNvCxnSpPr>
          <p:nvPr/>
        </p:nvCxnSpPr>
        <p:spPr>
          <a:xfrm flipV="1">
            <a:off x="2931148" y="3426065"/>
            <a:ext cx="1586559" cy="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FDC2BC-DCBB-B841-B7E8-47A54CA2B4F0}"/>
              </a:ext>
            </a:extLst>
          </p:cNvPr>
          <p:cNvCxnSpPr>
            <a:cxnSpLocks/>
            <a:stCxn id="19" idx="6"/>
            <a:endCxn id="24" idx="1"/>
          </p:cNvCxnSpPr>
          <p:nvPr/>
        </p:nvCxnSpPr>
        <p:spPr>
          <a:xfrm flipV="1">
            <a:off x="8535943" y="4679133"/>
            <a:ext cx="303327" cy="335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2597CFD-8C33-E045-9C86-A9D16D4E01FC}"/>
              </a:ext>
            </a:extLst>
          </p:cNvPr>
          <p:cNvCxnSpPr>
            <a:cxnSpLocks/>
            <a:stCxn id="19" idx="4"/>
            <a:endCxn id="25" idx="1"/>
          </p:cNvCxnSpPr>
          <p:nvPr/>
        </p:nvCxnSpPr>
        <p:spPr>
          <a:xfrm flipV="1">
            <a:off x="7350081" y="5848275"/>
            <a:ext cx="1489191" cy="2007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70980E1-20D7-614F-A89D-5D8AAE146D98}"/>
              </a:ext>
            </a:extLst>
          </p:cNvPr>
          <p:cNvCxnSpPr>
            <a:cxnSpLocks/>
            <a:stCxn id="19" idx="0"/>
            <a:endCxn id="23" idx="1"/>
          </p:cNvCxnSpPr>
          <p:nvPr/>
        </p:nvCxnSpPr>
        <p:spPr>
          <a:xfrm>
            <a:off x="7350081" y="3496620"/>
            <a:ext cx="1489191" cy="1337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42B0913-4462-D443-B6E8-966D7B1F8765}"/>
              </a:ext>
            </a:extLst>
          </p:cNvPr>
          <p:cNvCxnSpPr>
            <a:cxnSpLocks/>
            <a:stCxn id="3" idx="3"/>
            <a:endCxn id="2" idx="2"/>
          </p:cNvCxnSpPr>
          <p:nvPr/>
        </p:nvCxnSpPr>
        <p:spPr>
          <a:xfrm>
            <a:off x="4285214" y="1988899"/>
            <a:ext cx="468324" cy="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07A8912-C985-154D-B861-C93D31370F9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293826" y="973423"/>
            <a:ext cx="814033" cy="22251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C6250F5-22A8-2847-BE86-7AF64ABBACDC}"/>
              </a:ext>
            </a:extLst>
          </p:cNvPr>
          <p:cNvCxnSpPr>
            <a:cxnSpLocks/>
            <a:stCxn id="43" idx="1"/>
            <a:endCxn id="2" idx="6"/>
          </p:cNvCxnSpPr>
          <p:nvPr/>
        </p:nvCxnSpPr>
        <p:spPr>
          <a:xfrm flipH="1" flipV="1">
            <a:off x="7125263" y="1988900"/>
            <a:ext cx="447463" cy="535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67E73F-9949-5944-B740-CC621DE65A27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786128" y="974260"/>
            <a:ext cx="786598" cy="27102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91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AC93-B02B-1347-B3C8-86717AFD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370922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Workshop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4E76-F34D-E04E-B2AB-D0238C779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3" y="1386073"/>
            <a:ext cx="11127179" cy="51603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All materials, including these slides and notebooks are available here:</a:t>
            </a:r>
          </a:p>
          <a:p>
            <a:pPr marL="0" indent="0" algn="ctr">
              <a:buNone/>
            </a:pPr>
            <a:endParaRPr lang="en-US" sz="2800" dirty="0">
              <a:hlinkClick r:id="rId2"/>
            </a:endParaRPr>
          </a:p>
          <a:p>
            <a:pPr marL="0" indent="0" algn="ctr">
              <a:buNone/>
            </a:pPr>
            <a:endParaRPr lang="en-US" sz="2800" dirty="0">
              <a:hlinkClick r:id="rId2"/>
            </a:endParaRPr>
          </a:p>
          <a:p>
            <a:pPr marL="0" indent="0" algn="ctr">
              <a:buNone/>
            </a:pPr>
            <a:endParaRPr lang="en-US" sz="2800" dirty="0">
              <a:hlinkClick r:id="rId2"/>
            </a:endParaRP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https://github.com/allemanau/NUIT_tensorflow/</a:t>
            </a:r>
            <a:endParaRPr lang="en-US" sz="36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990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ython logo">
            <a:extLst>
              <a:ext uri="{FF2B5EF4-FFF2-40B4-BE49-F238E27FC236}">
                <a16:creationId xmlns:a16="http://schemas.microsoft.com/office/drawing/2014/main" id="{3DD779A9-F5C3-1041-B6DB-75BA417A9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681" y="1853953"/>
            <a:ext cx="3729705" cy="372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6" descr="Image result for python logo">
            <a:extLst>
              <a:ext uri="{FF2B5EF4-FFF2-40B4-BE49-F238E27FC236}">
                <a16:creationId xmlns:a16="http://schemas.microsoft.com/office/drawing/2014/main" id="{7D08C3FB-D59A-A946-99ED-687AF8E00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4075" y="70820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14" descr="Image result for tensorflow 2">
            <a:extLst>
              <a:ext uri="{FF2B5EF4-FFF2-40B4-BE49-F238E27FC236}">
                <a16:creationId xmlns:a16="http://schemas.microsoft.com/office/drawing/2014/main" id="{2FE636B3-2853-734C-B79F-761658AF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15" y="1874956"/>
            <a:ext cx="3729705" cy="31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keras logo">
            <a:extLst>
              <a:ext uri="{FF2B5EF4-FFF2-40B4-BE49-F238E27FC236}">
                <a16:creationId xmlns:a16="http://schemas.microsoft.com/office/drawing/2014/main" id="{211FB2EF-C6A8-EF45-BD44-9AC20A23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16" y="491310"/>
            <a:ext cx="4168054" cy="120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Image result for google colab logo">
            <a:extLst>
              <a:ext uri="{FF2B5EF4-FFF2-40B4-BE49-F238E27FC236}">
                <a16:creationId xmlns:a16="http://schemas.microsoft.com/office/drawing/2014/main" id="{D7FBD461-2068-C44F-89C9-0DEFA8C9D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05" y="89343"/>
            <a:ext cx="4168054" cy="18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9C12D3-4285-9D47-9240-5EF5F2A2B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1929"/>
            <a:ext cx="10515600" cy="9657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Tools</a:t>
            </a:r>
            <a:r>
              <a:rPr lang="en-US" sz="3600" dirty="0"/>
              <a:t> to build and train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67789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6" descr="Image result for python logo">
            <a:extLst>
              <a:ext uri="{FF2B5EF4-FFF2-40B4-BE49-F238E27FC236}">
                <a16:creationId xmlns:a16="http://schemas.microsoft.com/office/drawing/2014/main" id="{7D08C3FB-D59A-A946-99ED-687AF8E00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4075" y="70820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" descr="Image result for deep neural network">
            <a:extLst>
              <a:ext uri="{FF2B5EF4-FFF2-40B4-BE49-F238E27FC236}">
                <a16:creationId xmlns:a16="http://schemas.microsoft.com/office/drawing/2014/main" id="{EA35B5C0-C538-7847-BEDA-BD40D13EC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8" t="5532" b="16340"/>
          <a:stretch/>
        </p:blipFill>
        <p:spPr bwMode="auto">
          <a:xfrm>
            <a:off x="1866155" y="424357"/>
            <a:ext cx="8459690" cy="471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6164B9-08F5-8B45-BA60-A8E312BBC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1929"/>
            <a:ext cx="10515600" cy="9657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Basics</a:t>
            </a:r>
            <a:r>
              <a:rPr lang="en-US" sz="3600" dirty="0"/>
              <a:t> of architecture, training strategy,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640881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6" descr="Image result for python logo">
            <a:extLst>
              <a:ext uri="{FF2B5EF4-FFF2-40B4-BE49-F238E27FC236}">
                <a16:creationId xmlns:a16="http://schemas.microsoft.com/office/drawing/2014/main" id="{7D08C3FB-D59A-A946-99ED-687AF8E00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4075" y="70820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6164B9-08F5-8B45-BA60-A8E312BBC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51928"/>
            <a:ext cx="10515600" cy="133125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/>
              <a:t>Special topics </a:t>
            </a:r>
            <a:r>
              <a:rPr lang="en-US" sz="3600" dirty="0"/>
              <a:t>including convnets, data augmentation, (possibly) transfer learning</a:t>
            </a:r>
          </a:p>
        </p:txBody>
      </p:sp>
      <p:pic>
        <p:nvPicPr>
          <p:cNvPr id="21518" name="Picture 14" descr="Image result for convolutional neural network">
            <a:extLst>
              <a:ext uri="{FF2B5EF4-FFF2-40B4-BE49-F238E27FC236}">
                <a16:creationId xmlns:a16="http://schemas.microsoft.com/office/drawing/2014/main" id="{07A8F432-89FE-FC4F-BD44-E16FC6837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3" b="17706"/>
          <a:stretch/>
        </p:blipFill>
        <p:spPr bwMode="auto">
          <a:xfrm>
            <a:off x="460935" y="1020738"/>
            <a:ext cx="11270129" cy="374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54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INTRODUCTIONS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Take a minute to introduce yourself to your neighbors:</a:t>
            </a:r>
          </a:p>
          <a:p>
            <a:pPr marL="0" indent="0" algn="ctr">
              <a:buNone/>
            </a:pPr>
            <a:endParaRPr lang="en-US" sz="3600" dirty="0"/>
          </a:p>
          <a:p>
            <a:r>
              <a:rPr lang="en-US" sz="3600" dirty="0"/>
              <a:t>What do you hope to learn?</a:t>
            </a:r>
          </a:p>
          <a:p>
            <a:r>
              <a:rPr lang="en-US" sz="3600" dirty="0"/>
              <a:t>How do you hope to apply DL to your work?</a:t>
            </a:r>
          </a:p>
          <a:p>
            <a:r>
              <a:rPr lang="en-US" sz="3600" dirty="0"/>
              <a:t>Read any good books lately? Binged any good series?</a:t>
            </a:r>
          </a:p>
        </p:txBody>
      </p:sp>
    </p:spTree>
    <p:extLst>
      <p:ext uri="{BB962C8B-B14F-4D97-AF65-F5344CB8AC3E}">
        <p14:creationId xmlns:p14="http://schemas.microsoft.com/office/powerpoint/2010/main" val="2993378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096847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3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297809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486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309214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01630-6EEC-0E4A-B0AA-745D0F6C5C81}"/>
              </a:ext>
            </a:extLst>
          </p:cNvPr>
          <p:cNvSpPr/>
          <p:nvPr/>
        </p:nvSpPr>
        <p:spPr>
          <a:xfrm>
            <a:off x="4754396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Operational neural net on MNIST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F6C229-2D3E-164B-8BAB-B361D41616B6}"/>
              </a:ext>
            </a:extLst>
          </p:cNvPr>
          <p:cNvCxnSpPr>
            <a:cxnSpLocks/>
          </p:cNvCxnSpPr>
          <p:nvPr/>
        </p:nvCxnSpPr>
        <p:spPr>
          <a:xfrm flipV="1">
            <a:off x="6091237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911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582543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01630-6EEC-0E4A-B0AA-745D0F6C5C81}"/>
              </a:ext>
            </a:extLst>
          </p:cNvPr>
          <p:cNvSpPr/>
          <p:nvPr/>
        </p:nvSpPr>
        <p:spPr>
          <a:xfrm>
            <a:off x="4754396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Operational neural net on MNIST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28792-B566-B443-81B0-92F142D98D12}"/>
              </a:ext>
            </a:extLst>
          </p:cNvPr>
          <p:cNvSpPr/>
          <p:nvPr/>
        </p:nvSpPr>
        <p:spPr>
          <a:xfrm>
            <a:off x="6799551" y="2968625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CNN &amp; data augmentation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F6C229-2D3E-164B-8BAB-B361D41616B6}"/>
              </a:ext>
            </a:extLst>
          </p:cNvPr>
          <p:cNvCxnSpPr>
            <a:cxnSpLocks/>
          </p:cNvCxnSpPr>
          <p:nvPr/>
        </p:nvCxnSpPr>
        <p:spPr>
          <a:xfrm flipV="1">
            <a:off x="6091237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A85C07-06D4-C64B-B9B1-096E512EDF6B}"/>
              </a:ext>
            </a:extLst>
          </p:cNvPr>
          <p:cNvCxnSpPr>
            <a:cxnSpLocks/>
          </p:cNvCxnSpPr>
          <p:nvPr/>
        </p:nvCxnSpPr>
        <p:spPr>
          <a:xfrm flipV="1">
            <a:off x="8110538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45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ORDER OF OPERATIONS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2BA762-4F27-3E4A-B2FF-2E9F290612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7862958"/>
              </p:ext>
            </p:extLst>
          </p:nvPr>
        </p:nvGraphicFramePr>
        <p:xfrm>
          <a:off x="838200" y="1393826"/>
          <a:ext cx="10515600" cy="166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4C8E18-88E5-1D49-94AA-E68C965494A9}"/>
              </a:ext>
            </a:extLst>
          </p:cNvPr>
          <p:cNvSpPr/>
          <p:nvPr/>
        </p:nvSpPr>
        <p:spPr>
          <a:xfrm>
            <a:off x="838200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cs typeface="Courier New" panose="02070309020205020404" pitchFamily="49" charset="0"/>
              </a:rPr>
              <a:t>Neural nets and deep learning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C1B75-7191-8444-9DCA-9507D3956670}"/>
              </a:ext>
            </a:extLst>
          </p:cNvPr>
          <p:cNvSpPr/>
          <p:nvPr/>
        </p:nvSpPr>
        <p:spPr>
          <a:xfrm>
            <a:off x="2776537" y="2968626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Tensors and data flow in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201630-6EEC-0E4A-B0AA-745D0F6C5C81}"/>
              </a:ext>
            </a:extLst>
          </p:cNvPr>
          <p:cNvSpPr/>
          <p:nvPr/>
        </p:nvSpPr>
        <p:spPr>
          <a:xfrm>
            <a:off x="4754396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Operational neural net on MNIST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A28792-B566-B443-81B0-92F142D98D12}"/>
              </a:ext>
            </a:extLst>
          </p:cNvPr>
          <p:cNvSpPr/>
          <p:nvPr/>
        </p:nvSpPr>
        <p:spPr>
          <a:xfrm>
            <a:off x="6799551" y="2968625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CNN &amp; data augmentation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769D6-36F1-DC42-8D62-A32C2DA4C9F0}"/>
              </a:ext>
            </a:extLst>
          </p:cNvPr>
          <p:cNvSpPr/>
          <p:nvPr/>
        </p:nvSpPr>
        <p:spPr>
          <a:xfrm>
            <a:off x="8764733" y="4882752"/>
            <a:ext cx="2615912" cy="16636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Recap, take-home exercise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7AF49E-6A54-624B-960A-B64EDF266824}"/>
              </a:ext>
            </a:extLst>
          </p:cNvPr>
          <p:cNvCxnSpPr>
            <a:cxnSpLocks/>
          </p:cNvCxnSpPr>
          <p:nvPr/>
        </p:nvCxnSpPr>
        <p:spPr>
          <a:xfrm flipV="1">
            <a:off x="21431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B6D5E5-1572-4A42-96EC-035C58B1E414}"/>
              </a:ext>
            </a:extLst>
          </p:cNvPr>
          <p:cNvCxnSpPr>
            <a:cxnSpLocks/>
          </p:cNvCxnSpPr>
          <p:nvPr/>
        </p:nvCxnSpPr>
        <p:spPr>
          <a:xfrm flipV="1">
            <a:off x="10067925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F6C229-2D3E-164B-8BAB-B361D41616B6}"/>
              </a:ext>
            </a:extLst>
          </p:cNvPr>
          <p:cNvCxnSpPr>
            <a:cxnSpLocks/>
          </p:cNvCxnSpPr>
          <p:nvPr/>
        </p:nvCxnSpPr>
        <p:spPr>
          <a:xfrm flipV="1">
            <a:off x="6091237" y="2728913"/>
            <a:ext cx="0" cy="2153839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59452C-B4A8-4640-A050-0BC92A748435}"/>
              </a:ext>
            </a:extLst>
          </p:cNvPr>
          <p:cNvCxnSpPr>
            <a:cxnSpLocks/>
          </p:cNvCxnSpPr>
          <p:nvPr/>
        </p:nvCxnSpPr>
        <p:spPr>
          <a:xfrm flipV="1">
            <a:off x="4114800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A85C07-06D4-C64B-B9B1-096E512EDF6B}"/>
              </a:ext>
            </a:extLst>
          </p:cNvPr>
          <p:cNvCxnSpPr>
            <a:cxnSpLocks/>
          </p:cNvCxnSpPr>
          <p:nvPr/>
        </p:nvCxnSpPr>
        <p:spPr>
          <a:xfrm flipV="1">
            <a:off x="8110538" y="2728913"/>
            <a:ext cx="0" cy="239712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7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DESCRIPTION</a:t>
            </a:r>
          </a:p>
        </p:txBody>
      </p:sp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6F4C53-DA4A-3140-80E9-0E9989F4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802" y="1535906"/>
            <a:ext cx="10008395" cy="424338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C7D81-1B86-A049-9A49-3CA4D0EB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Image: https://www.mathworks.com/help/stats/machine-learning-in-matlab.html</a:t>
            </a:r>
          </a:p>
        </p:txBody>
      </p:sp>
    </p:spTree>
    <p:extLst>
      <p:ext uri="{BB962C8B-B14F-4D97-AF65-F5344CB8AC3E}">
        <p14:creationId xmlns:p14="http://schemas.microsoft.com/office/powerpoint/2010/main" val="102133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8AC93-B02B-1347-B3C8-86717AFD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What is deep learning?</a:t>
            </a:r>
            <a:br>
              <a:rPr lang="en-US" sz="4800" dirty="0"/>
            </a:br>
            <a:r>
              <a:rPr lang="en-US" sz="3200" dirty="0"/>
              <a:t>(A VERY BRIEF AND INCOMPLETE HISTORY)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8135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DESCRIPTION</a:t>
            </a:r>
          </a:p>
        </p:txBody>
      </p:sp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6F4C53-DA4A-3140-80E9-0E9989F4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802" y="1535906"/>
            <a:ext cx="10008395" cy="424338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FAC80A-7266-074B-B8BB-77F031EDA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Image: https://www.mathworks.com/help/stats/machine-learning-in-matlab.html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3E6F2-C84D-FA48-9B4F-A649E857A90F}"/>
              </a:ext>
            </a:extLst>
          </p:cNvPr>
          <p:cNvSpPr/>
          <p:nvPr/>
        </p:nvSpPr>
        <p:spPr>
          <a:xfrm>
            <a:off x="5200650" y="1535907"/>
            <a:ext cx="5899547" cy="2578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85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DESCRIPTION</a:t>
            </a:r>
          </a:p>
        </p:txBody>
      </p:sp>
      <p:pic>
        <p:nvPicPr>
          <p:cNvPr id="4" name="Content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D6F4C53-DA4A-3140-80E9-0E9989F4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802" y="1535906"/>
            <a:ext cx="10008395" cy="4243388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8011D-A66D-9341-9F25-D19C642D4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Image: https://www.mathworks.com/help/stats/machine-learning-in-matlab.html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3E6F2-C84D-FA48-9B4F-A649E857A90F}"/>
              </a:ext>
            </a:extLst>
          </p:cNvPr>
          <p:cNvSpPr/>
          <p:nvPr/>
        </p:nvSpPr>
        <p:spPr>
          <a:xfrm>
            <a:off x="8229600" y="1535907"/>
            <a:ext cx="2870597" cy="12072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45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0244" name="Picture 4" descr="Image result for classification machine learning">
            <a:extLst>
              <a:ext uri="{FF2B5EF4-FFF2-40B4-BE49-F238E27FC236}">
                <a16:creationId xmlns:a16="http://schemas.microsoft.com/office/drawing/2014/main" id="{4B3A228F-EF5E-FE4D-9E7C-5827B99B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185863"/>
            <a:ext cx="5175251" cy="48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4EFF8-0CD6-DE4F-B198-E80C6B2A6E0B}"/>
              </a:ext>
            </a:extLst>
          </p:cNvPr>
          <p:cNvSpPr/>
          <p:nvPr/>
        </p:nvSpPr>
        <p:spPr>
          <a:xfrm>
            <a:off x="3208337" y="3059537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F68DE-5759-0F4B-B1F3-0950C6C53ACD}"/>
              </a:ext>
            </a:extLst>
          </p:cNvPr>
          <p:cNvSpPr/>
          <p:nvPr/>
        </p:nvSpPr>
        <p:spPr>
          <a:xfrm>
            <a:off x="5646737" y="5378506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6F29C-2AD3-9647-B7B2-B342EFFF0450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2967975" y="3805811"/>
            <a:ext cx="368926" cy="728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833978-08BE-8E49-9C8C-0BF26AB1D06B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2967975" y="4534016"/>
            <a:ext cx="2678762" cy="1281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00214B-CF4E-BA49-B3EA-B3104586A3D3}"/>
              </a:ext>
            </a:extLst>
          </p:cNvPr>
          <p:cNvSpPr txBox="1"/>
          <p:nvPr/>
        </p:nvSpPr>
        <p:spPr>
          <a:xfrm>
            <a:off x="924863" y="3933851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Features: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 (</a:t>
            </a:r>
            <a:r>
              <a:rPr lang="en-US" sz="3600" i="1" dirty="0"/>
              <a:t>X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53D16F-BA0B-A449-81AF-8C8FCB5542EA}"/>
              </a:ext>
            </a:extLst>
          </p:cNvPr>
          <p:cNvSpPr txBox="1"/>
          <p:nvPr/>
        </p:nvSpPr>
        <p:spPr>
          <a:xfrm>
            <a:off x="924863" y="1904648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Class: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</a:rPr>
              <a:t>+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FF0000"/>
                </a:solidFill>
              </a:rPr>
              <a:t>O </a:t>
            </a:r>
            <a:r>
              <a:rPr lang="en-US" sz="3600" dirty="0"/>
              <a:t>(</a:t>
            </a:r>
            <a:r>
              <a:rPr lang="en-US" sz="3600" i="1" dirty="0"/>
              <a:t>y</a:t>
            </a:r>
            <a:r>
              <a:rPr lang="en-US" sz="3600" dirty="0"/>
              <a:t>)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952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0244" name="Picture 4" descr="Image result for classification machine learning">
            <a:extLst>
              <a:ext uri="{FF2B5EF4-FFF2-40B4-BE49-F238E27FC236}">
                <a16:creationId xmlns:a16="http://schemas.microsoft.com/office/drawing/2014/main" id="{4B3A228F-EF5E-FE4D-9E7C-5827B99B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185863"/>
            <a:ext cx="5175251" cy="48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4EFF8-0CD6-DE4F-B198-E80C6B2A6E0B}"/>
              </a:ext>
            </a:extLst>
          </p:cNvPr>
          <p:cNvSpPr/>
          <p:nvPr/>
        </p:nvSpPr>
        <p:spPr>
          <a:xfrm>
            <a:off x="3208337" y="3059537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F68DE-5759-0F4B-B1F3-0950C6C53ACD}"/>
              </a:ext>
            </a:extLst>
          </p:cNvPr>
          <p:cNvSpPr/>
          <p:nvPr/>
        </p:nvSpPr>
        <p:spPr>
          <a:xfrm>
            <a:off x="5646737" y="5378506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6F29C-2AD3-9647-B7B2-B342EFFF0450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2967975" y="3805811"/>
            <a:ext cx="368926" cy="728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833978-08BE-8E49-9C8C-0BF26AB1D06B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2967975" y="4534016"/>
            <a:ext cx="2678762" cy="1281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ADB90F-BAC9-9840-9AAE-555CB56BB2A0}"/>
              </a:ext>
            </a:extLst>
          </p:cNvPr>
          <p:cNvSpPr txBox="1"/>
          <p:nvPr/>
        </p:nvSpPr>
        <p:spPr>
          <a:xfrm>
            <a:off x="8980223" y="1378622"/>
            <a:ext cx="255015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Classifier: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y = f</a:t>
            </a:r>
            <a:r>
              <a:rPr lang="en-US" sz="3600" b="1" dirty="0"/>
              <a:t>(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D9F290-9C88-3C49-834B-ADC213FB9A8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172325" y="1978787"/>
            <a:ext cx="18078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61DA68-9BBA-6F4F-A830-BF23E0412360}"/>
              </a:ext>
            </a:extLst>
          </p:cNvPr>
          <p:cNvSpPr txBox="1"/>
          <p:nvPr/>
        </p:nvSpPr>
        <p:spPr>
          <a:xfrm>
            <a:off x="924863" y="3933851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Features: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 (</a:t>
            </a:r>
            <a:r>
              <a:rPr lang="en-US" sz="3600" i="1" dirty="0"/>
              <a:t>X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688C21-26F2-2148-AF9E-A4B6E30AF867}"/>
              </a:ext>
            </a:extLst>
          </p:cNvPr>
          <p:cNvSpPr txBox="1"/>
          <p:nvPr/>
        </p:nvSpPr>
        <p:spPr>
          <a:xfrm>
            <a:off x="924863" y="1904648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Class: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</a:rPr>
              <a:t>+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FF0000"/>
                </a:solidFill>
              </a:rPr>
              <a:t>O </a:t>
            </a:r>
            <a:r>
              <a:rPr lang="en-US" sz="3600" dirty="0"/>
              <a:t>(</a:t>
            </a:r>
            <a:r>
              <a:rPr lang="en-US" sz="3600" i="1" dirty="0"/>
              <a:t>y</a:t>
            </a:r>
            <a:r>
              <a:rPr lang="en-US" sz="3600" dirty="0"/>
              <a:t>)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07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pic>
        <p:nvPicPr>
          <p:cNvPr id="10244" name="Picture 4" descr="Image result for classification machine learning">
            <a:extLst>
              <a:ext uri="{FF2B5EF4-FFF2-40B4-BE49-F238E27FC236}">
                <a16:creationId xmlns:a16="http://schemas.microsoft.com/office/drawing/2014/main" id="{4B3A228F-EF5E-FE4D-9E7C-5827B99B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185863"/>
            <a:ext cx="5175251" cy="484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94EFF8-0CD6-DE4F-B198-E80C6B2A6E0B}"/>
              </a:ext>
            </a:extLst>
          </p:cNvPr>
          <p:cNvSpPr/>
          <p:nvPr/>
        </p:nvSpPr>
        <p:spPr>
          <a:xfrm>
            <a:off x="3208337" y="3059537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F68DE-5759-0F4B-B1F3-0950C6C53ACD}"/>
              </a:ext>
            </a:extLst>
          </p:cNvPr>
          <p:cNvSpPr/>
          <p:nvPr/>
        </p:nvSpPr>
        <p:spPr>
          <a:xfrm>
            <a:off x="5646737" y="5378506"/>
            <a:ext cx="877888" cy="8743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B22C1-2365-A248-B646-8F6369F8FB05}"/>
              </a:ext>
            </a:extLst>
          </p:cNvPr>
          <p:cNvSpPr txBox="1"/>
          <p:nvPr/>
        </p:nvSpPr>
        <p:spPr>
          <a:xfrm>
            <a:off x="924863" y="3933851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Features: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 (</a:t>
            </a:r>
            <a:r>
              <a:rPr lang="en-US" sz="3600" i="1" dirty="0"/>
              <a:t>X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96F29C-2AD3-9647-B7B2-B342EFFF0450}"/>
              </a:ext>
            </a:extLst>
          </p:cNvPr>
          <p:cNvCxnSpPr>
            <a:cxnSpLocks/>
            <a:stCxn id="3" idx="3"/>
            <a:endCxn id="5" idx="3"/>
          </p:cNvCxnSpPr>
          <p:nvPr/>
        </p:nvCxnSpPr>
        <p:spPr>
          <a:xfrm flipH="1">
            <a:off x="2967975" y="3805811"/>
            <a:ext cx="368926" cy="7282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833978-08BE-8E49-9C8C-0BF26AB1D06B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flipH="1" flipV="1">
            <a:off x="2967975" y="4534016"/>
            <a:ext cx="2678762" cy="12816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5A00E7-2465-0640-9B8A-8975B57F9946}"/>
              </a:ext>
            </a:extLst>
          </p:cNvPr>
          <p:cNvSpPr txBox="1"/>
          <p:nvPr/>
        </p:nvSpPr>
        <p:spPr>
          <a:xfrm>
            <a:off x="924863" y="1904648"/>
            <a:ext cx="204311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Class: </a:t>
            </a:r>
          </a:p>
          <a:p>
            <a:pPr algn="ctr"/>
            <a:r>
              <a:rPr lang="en-US" sz="3600" b="1" dirty="0">
                <a:solidFill>
                  <a:srgbClr val="00B050"/>
                </a:solidFill>
              </a:rPr>
              <a:t>+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FF0000"/>
                </a:solidFill>
              </a:rPr>
              <a:t>O </a:t>
            </a:r>
            <a:r>
              <a:rPr lang="en-US" sz="3600" dirty="0"/>
              <a:t>(</a:t>
            </a:r>
            <a:r>
              <a:rPr lang="en-US" sz="3600" i="1" dirty="0"/>
              <a:t>y</a:t>
            </a:r>
            <a:r>
              <a:rPr lang="en-US" sz="3600" dirty="0"/>
              <a:t>)</a:t>
            </a:r>
            <a:endParaRPr lang="en-US" sz="3600" baseline="-250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ADB90F-BAC9-9840-9AAE-555CB56BB2A0}"/>
              </a:ext>
            </a:extLst>
          </p:cNvPr>
          <p:cNvSpPr txBox="1"/>
          <p:nvPr/>
        </p:nvSpPr>
        <p:spPr>
          <a:xfrm>
            <a:off x="8980223" y="1378622"/>
            <a:ext cx="2550152" cy="120032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Classifier:</a:t>
            </a:r>
          </a:p>
          <a:p>
            <a:pPr algn="ctr"/>
            <a:r>
              <a:rPr lang="en-US" sz="3600" b="1" dirty="0"/>
              <a:t> </a:t>
            </a:r>
            <a:r>
              <a:rPr lang="en-US" sz="3600" dirty="0"/>
              <a:t>y = f</a:t>
            </a:r>
            <a:r>
              <a:rPr lang="en-US" sz="3600" b="1" dirty="0"/>
              <a:t>(</a:t>
            </a:r>
            <a:r>
              <a:rPr lang="en-US" sz="3600" dirty="0"/>
              <a:t>x</a:t>
            </a:r>
            <a:r>
              <a:rPr lang="en-US" sz="3600" baseline="-25000" dirty="0"/>
              <a:t>1</a:t>
            </a:r>
            <a:r>
              <a:rPr lang="en-US" sz="3600" dirty="0"/>
              <a:t>, x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  <a:endParaRPr lang="en-US" sz="3600" baseline="-25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D9F290-9C88-3C49-834B-ADC213FB9A80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172325" y="1978787"/>
            <a:ext cx="18078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445687-9755-6F44-9E28-2896A1B40DB7}"/>
              </a:ext>
            </a:extLst>
          </p:cNvPr>
          <p:cNvSpPr txBox="1"/>
          <p:nvPr/>
        </p:nvSpPr>
        <p:spPr>
          <a:xfrm>
            <a:off x="8980223" y="2896166"/>
            <a:ext cx="28937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 classifiers you might know: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978086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Artificial NEURON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artificial neuron accepts feature values from the input layer…</a:t>
            </a:r>
          </a:p>
        </p:txBody>
      </p:sp>
      <p:pic>
        <p:nvPicPr>
          <p:cNvPr id="24" name="Picture 4" descr="Image result for classification machine learning">
            <a:extLst>
              <a:ext uri="{FF2B5EF4-FFF2-40B4-BE49-F238E27FC236}">
                <a16:creationId xmlns:a16="http://schemas.microsoft.com/office/drawing/2014/main" id="{6DA27362-101B-D44F-BC50-F69E36AE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80" y="3010845"/>
            <a:ext cx="3660061" cy="34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CAD5D4-2606-1247-B273-B870C8F78B9B}"/>
              </a:ext>
            </a:extLst>
          </p:cNvPr>
          <p:cNvSpPr/>
          <p:nvPr/>
        </p:nvSpPr>
        <p:spPr>
          <a:xfrm>
            <a:off x="838200" y="3010845"/>
            <a:ext cx="5630478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1C982-0E8D-9C4C-B989-35EB5C6B652D}"/>
              </a:ext>
            </a:extLst>
          </p:cNvPr>
          <p:cNvSpPr/>
          <p:nvPr/>
        </p:nvSpPr>
        <p:spPr>
          <a:xfrm>
            <a:off x="1039480" y="35113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D251CB-686A-D045-B065-ACC62B57678D}"/>
              </a:ext>
            </a:extLst>
          </p:cNvPr>
          <p:cNvSpPr/>
          <p:nvPr/>
        </p:nvSpPr>
        <p:spPr>
          <a:xfrm>
            <a:off x="1039480" y="4287259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C7654C-C1BC-8A42-8ABE-C2B76A910427}"/>
              </a:ext>
            </a:extLst>
          </p:cNvPr>
          <p:cNvSpPr/>
          <p:nvPr/>
        </p:nvSpPr>
        <p:spPr>
          <a:xfrm>
            <a:off x="1035364" y="50650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17B609-636F-F046-8474-CB02BE90A132}"/>
              </a:ext>
            </a:extLst>
          </p:cNvPr>
          <p:cNvSpPr txBox="1"/>
          <p:nvPr/>
        </p:nvSpPr>
        <p:spPr>
          <a:xfrm>
            <a:off x="920151" y="5931544"/>
            <a:ext cx="97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7780AF-96BA-AC4D-AEAE-DCACF06CC3E0}"/>
              </a:ext>
            </a:extLst>
          </p:cNvPr>
          <p:cNvSpPr txBox="1"/>
          <p:nvPr/>
        </p:nvSpPr>
        <p:spPr>
          <a:xfrm>
            <a:off x="812329" y="3086673"/>
            <a:ext cx="133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</p:spTree>
    <p:extLst>
      <p:ext uri="{BB962C8B-B14F-4D97-AF65-F5344CB8AC3E}">
        <p14:creationId xmlns:p14="http://schemas.microsoft.com/office/powerpoint/2010/main" val="1174315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Artificial NEURON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…computes a single output from an activation function applied to a weighted sum of inputs (e.g. sigmoid)…</a:t>
            </a:r>
          </a:p>
        </p:txBody>
      </p:sp>
      <p:pic>
        <p:nvPicPr>
          <p:cNvPr id="24" name="Picture 4" descr="Image result for classification machine learning">
            <a:extLst>
              <a:ext uri="{FF2B5EF4-FFF2-40B4-BE49-F238E27FC236}">
                <a16:creationId xmlns:a16="http://schemas.microsoft.com/office/drawing/2014/main" id="{6DA27362-101B-D44F-BC50-F69E36AE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80" y="3010845"/>
            <a:ext cx="3660061" cy="34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CAD5D4-2606-1247-B273-B870C8F78B9B}"/>
              </a:ext>
            </a:extLst>
          </p:cNvPr>
          <p:cNvSpPr/>
          <p:nvPr/>
        </p:nvSpPr>
        <p:spPr>
          <a:xfrm>
            <a:off x="838200" y="3010845"/>
            <a:ext cx="5630478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1C982-0E8D-9C4C-B989-35EB5C6B652D}"/>
              </a:ext>
            </a:extLst>
          </p:cNvPr>
          <p:cNvSpPr/>
          <p:nvPr/>
        </p:nvSpPr>
        <p:spPr>
          <a:xfrm>
            <a:off x="1039480" y="35113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D251CB-686A-D045-B065-ACC62B57678D}"/>
              </a:ext>
            </a:extLst>
          </p:cNvPr>
          <p:cNvSpPr/>
          <p:nvPr/>
        </p:nvSpPr>
        <p:spPr>
          <a:xfrm>
            <a:off x="1039480" y="4287259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AFCF13-83D8-FA46-AFBF-246F9A2146E0}"/>
              </a:ext>
            </a:extLst>
          </p:cNvPr>
          <p:cNvSpPr/>
          <p:nvPr/>
        </p:nvSpPr>
        <p:spPr>
          <a:xfrm>
            <a:off x="2353111" y="3696629"/>
            <a:ext cx="1963634" cy="1911927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C4474C-3380-3A43-B9DE-41100C61D652}"/>
              </a:ext>
            </a:extLst>
          </p:cNvPr>
          <p:cNvSpPr txBox="1"/>
          <p:nvPr/>
        </p:nvSpPr>
        <p:spPr>
          <a:xfrm>
            <a:off x="2746590" y="3030572"/>
            <a:ext cx="114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Activation Function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C7654C-C1BC-8A42-8ABE-C2B76A910427}"/>
              </a:ext>
            </a:extLst>
          </p:cNvPr>
          <p:cNvSpPr/>
          <p:nvPr/>
        </p:nvSpPr>
        <p:spPr>
          <a:xfrm>
            <a:off x="1035364" y="50650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AC53A6-4551-9C41-BAFA-49C358C88787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2EC4D4-0974-0C41-A725-E54389C18139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3B0742C-07C4-3F4D-A05B-D02E0D90F5B3}"/>
              </a:ext>
            </a:extLst>
          </p:cNvPr>
          <p:cNvCxnSpPr>
            <a:cxnSpLocks/>
            <a:stCxn id="53" idx="6"/>
            <a:endCxn id="30" idx="2"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Image result for sigmoid">
            <a:extLst>
              <a:ext uri="{FF2B5EF4-FFF2-40B4-BE49-F238E27FC236}">
                <a16:creationId xmlns:a16="http://schemas.microsoft.com/office/drawing/2014/main" id="{E35BF7E8-B89B-6C40-8682-D6C83E598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31" y="4031180"/>
            <a:ext cx="1804599" cy="12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D1D77C-8479-9846-8CC1-FE10FF716CAA}"/>
                  </a:ext>
                </a:extLst>
              </p:cNvPr>
              <p:cNvSpPr txBox="1"/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Sigmoid: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D1D77C-8479-9846-8CC1-FE10FF716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blipFill>
                <a:blip r:embed="rId4"/>
                <a:stretch>
                  <a:fillRect l="-48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551D81F7-C7C5-2547-91EE-26C543740BED}"/>
              </a:ext>
            </a:extLst>
          </p:cNvPr>
          <p:cNvSpPr txBox="1"/>
          <p:nvPr/>
        </p:nvSpPr>
        <p:spPr>
          <a:xfrm>
            <a:off x="920151" y="5931544"/>
            <a:ext cx="97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AB9F2C-A4F1-1943-AD01-AEF9A3344232}"/>
              </a:ext>
            </a:extLst>
          </p:cNvPr>
          <p:cNvSpPr txBox="1"/>
          <p:nvPr/>
        </p:nvSpPr>
        <p:spPr>
          <a:xfrm>
            <a:off x="812329" y="3086673"/>
            <a:ext cx="133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397440C-3E2C-EE43-B9A4-B5ADAB4254AD}"/>
              </a:ext>
            </a:extLst>
          </p:cNvPr>
          <p:cNvCxnSpPr>
            <a:cxnSpLocks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FAF639A-8506-B541-A919-AC5B359D4722}"/>
              </a:ext>
            </a:extLst>
          </p:cNvPr>
          <p:cNvCxnSpPr>
            <a:cxnSpLocks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6A4C99-4C73-4449-BC26-8EF9244A339E}"/>
              </a:ext>
            </a:extLst>
          </p:cNvPr>
          <p:cNvCxnSpPr>
            <a:cxnSpLocks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5BAA0FC-B203-9F4A-95A2-487A18308B69}"/>
              </a:ext>
            </a:extLst>
          </p:cNvPr>
          <p:cNvSpPr txBox="1"/>
          <p:nvPr/>
        </p:nvSpPr>
        <p:spPr>
          <a:xfrm>
            <a:off x="1760249" y="3575428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8015421-5616-F242-A0DC-49108076A33B}"/>
              </a:ext>
            </a:extLst>
          </p:cNvPr>
          <p:cNvSpPr txBox="1"/>
          <p:nvPr/>
        </p:nvSpPr>
        <p:spPr>
          <a:xfrm>
            <a:off x="1612232" y="4168254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21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C07EB9C-F320-4242-8565-C3E8D3CE1CB2}"/>
              </a:ext>
            </a:extLst>
          </p:cNvPr>
          <p:cNvCxnSpPr>
            <a:cxnSpLocks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3C9E117-FBCD-D646-B859-2D6E0A2C658F}"/>
              </a:ext>
            </a:extLst>
          </p:cNvPr>
          <p:cNvCxnSpPr>
            <a:cxnSpLocks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847F8F-B6DD-E74A-AF3D-E99015B8155B}"/>
              </a:ext>
            </a:extLst>
          </p:cNvPr>
          <p:cNvCxnSpPr>
            <a:cxnSpLocks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9973373-81FA-654C-8C7A-63BF12ABDE1C}"/>
              </a:ext>
            </a:extLst>
          </p:cNvPr>
          <p:cNvSpPr txBox="1"/>
          <p:nvPr/>
        </p:nvSpPr>
        <p:spPr>
          <a:xfrm>
            <a:off x="1680826" y="5234246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31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34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Artificial NEURON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…and classifies data based on a threshold value (or a max function in multi-class problems).</a:t>
            </a:r>
          </a:p>
        </p:txBody>
      </p:sp>
      <p:pic>
        <p:nvPicPr>
          <p:cNvPr id="24" name="Picture 4" descr="Image result for classification machine learning">
            <a:extLst>
              <a:ext uri="{FF2B5EF4-FFF2-40B4-BE49-F238E27FC236}">
                <a16:creationId xmlns:a16="http://schemas.microsoft.com/office/drawing/2014/main" id="{6DA27362-101B-D44F-BC50-F69E36AE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80" y="3010845"/>
            <a:ext cx="3660061" cy="342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ACAD5D4-2606-1247-B273-B870C8F78B9B}"/>
              </a:ext>
            </a:extLst>
          </p:cNvPr>
          <p:cNvSpPr/>
          <p:nvPr/>
        </p:nvSpPr>
        <p:spPr>
          <a:xfrm>
            <a:off x="838200" y="3010845"/>
            <a:ext cx="5630478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1C982-0E8D-9C4C-B989-35EB5C6B652D}"/>
              </a:ext>
            </a:extLst>
          </p:cNvPr>
          <p:cNvSpPr/>
          <p:nvPr/>
        </p:nvSpPr>
        <p:spPr>
          <a:xfrm>
            <a:off x="1039480" y="35113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D251CB-686A-D045-B065-ACC62B57678D}"/>
              </a:ext>
            </a:extLst>
          </p:cNvPr>
          <p:cNvSpPr/>
          <p:nvPr/>
        </p:nvSpPr>
        <p:spPr>
          <a:xfrm>
            <a:off x="1039480" y="4287259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3AFCF13-83D8-FA46-AFBF-246F9A2146E0}"/>
              </a:ext>
            </a:extLst>
          </p:cNvPr>
          <p:cNvSpPr/>
          <p:nvPr/>
        </p:nvSpPr>
        <p:spPr>
          <a:xfrm>
            <a:off x="2353111" y="3696629"/>
            <a:ext cx="1963634" cy="1911927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9D2BB0-5DF1-364F-97D1-9C9EDD68D673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4316745" y="4088417"/>
            <a:ext cx="1081114" cy="56417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A31282-6619-5941-8E99-92F00F7B714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316745" y="4652593"/>
            <a:ext cx="1081114" cy="64115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41556D-5BEF-0B47-91BF-7374B04F37A4}"/>
              </a:ext>
            </a:extLst>
          </p:cNvPr>
          <p:cNvSpPr txBox="1"/>
          <p:nvPr/>
        </p:nvSpPr>
        <p:spPr>
          <a:xfrm>
            <a:off x="4450509" y="3892346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&gt; 0?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9FEA16-DE19-824C-91F5-9345A4A8D822}"/>
                  </a:ext>
                </a:extLst>
              </p:cNvPr>
              <p:cNvSpPr txBox="1"/>
              <p:nvPr/>
            </p:nvSpPr>
            <p:spPr>
              <a:xfrm>
                <a:off x="4453792" y="5065092"/>
                <a:ext cx="651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0?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49FEA16-DE19-824C-91F5-9345A4A8D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792" y="5065092"/>
                <a:ext cx="651140" cy="369332"/>
              </a:xfrm>
              <a:prstGeom prst="rect">
                <a:avLst/>
              </a:prstGeom>
              <a:blipFill>
                <a:blip r:embed="rId3"/>
                <a:stretch>
                  <a:fillRect t="-6667" r="-576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15917AFD-33A0-944F-BBC8-D014743CA5A9}"/>
              </a:ext>
            </a:extLst>
          </p:cNvPr>
          <p:cNvSpPr txBox="1"/>
          <p:nvPr/>
        </p:nvSpPr>
        <p:spPr>
          <a:xfrm>
            <a:off x="5328648" y="3511392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B050"/>
                </a:solidFill>
              </a:rPr>
              <a:t>+</a:t>
            </a:r>
            <a:endParaRPr lang="en-US" sz="6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7119B1-4A2A-4F42-B220-3FF5C8380829}"/>
              </a:ext>
            </a:extLst>
          </p:cNvPr>
          <p:cNvSpPr txBox="1"/>
          <p:nvPr/>
        </p:nvSpPr>
        <p:spPr>
          <a:xfrm>
            <a:off x="5354519" y="4772956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O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F8F906-A70E-3140-B6F6-B0BE863A032C}"/>
              </a:ext>
            </a:extLst>
          </p:cNvPr>
          <p:cNvSpPr txBox="1"/>
          <p:nvPr/>
        </p:nvSpPr>
        <p:spPr>
          <a:xfrm>
            <a:off x="812329" y="3086673"/>
            <a:ext cx="133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4EA6E7E-EBCD-DB4B-933E-F3BC9488C7F4}"/>
              </a:ext>
            </a:extLst>
          </p:cNvPr>
          <p:cNvSpPr txBox="1"/>
          <p:nvPr/>
        </p:nvSpPr>
        <p:spPr>
          <a:xfrm>
            <a:off x="4578509" y="3147010"/>
            <a:ext cx="155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004514-094F-2D41-AF53-6D7712BB3CB0}"/>
              </a:ext>
            </a:extLst>
          </p:cNvPr>
          <p:cNvSpPr txBox="1"/>
          <p:nvPr/>
        </p:nvSpPr>
        <p:spPr>
          <a:xfrm>
            <a:off x="920151" y="5931544"/>
            <a:ext cx="97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C4474C-3380-3A43-B9DE-41100C61D652}"/>
              </a:ext>
            </a:extLst>
          </p:cNvPr>
          <p:cNvSpPr txBox="1"/>
          <p:nvPr/>
        </p:nvSpPr>
        <p:spPr>
          <a:xfrm>
            <a:off x="2746590" y="3030572"/>
            <a:ext cx="114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Activation Function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2C7654C-C1BC-8A42-8ABE-C2B76A910427}"/>
              </a:ext>
            </a:extLst>
          </p:cNvPr>
          <p:cNvSpPr/>
          <p:nvPr/>
        </p:nvSpPr>
        <p:spPr>
          <a:xfrm>
            <a:off x="1035364" y="5065092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AC53A6-4551-9C41-BAFA-49C358C88787}"/>
              </a:ext>
            </a:extLst>
          </p:cNvPr>
          <p:cNvCxnSpPr>
            <a:cxnSpLocks/>
            <a:stCxn id="27" idx="6"/>
            <a:endCxn id="30" idx="2"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2EC4D4-0974-0C41-A725-E54389C18139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3B0742C-07C4-3F4D-A05B-D02E0D90F5B3}"/>
              </a:ext>
            </a:extLst>
          </p:cNvPr>
          <p:cNvCxnSpPr>
            <a:cxnSpLocks/>
            <a:stCxn id="53" idx="6"/>
            <a:endCxn id="30" idx="2"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754D8E1-651F-4942-9D9E-1E1BFB43CD2B}"/>
              </a:ext>
            </a:extLst>
          </p:cNvPr>
          <p:cNvSpPr txBox="1"/>
          <p:nvPr/>
        </p:nvSpPr>
        <p:spPr>
          <a:xfrm>
            <a:off x="1760249" y="3575428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11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6239345-48B9-BE4E-8953-B200592FB717}"/>
              </a:ext>
            </a:extLst>
          </p:cNvPr>
          <p:cNvSpPr txBox="1"/>
          <p:nvPr/>
        </p:nvSpPr>
        <p:spPr>
          <a:xfrm>
            <a:off x="1612232" y="4168254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21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6287AA-F6E1-1B48-8C37-D6464BA1FB25}"/>
              </a:ext>
            </a:extLst>
          </p:cNvPr>
          <p:cNvCxnSpPr>
            <a:cxnSpLocks/>
          </p:cNvCxnSpPr>
          <p:nvPr/>
        </p:nvCxnSpPr>
        <p:spPr>
          <a:xfrm>
            <a:off x="1775749" y="3880975"/>
            <a:ext cx="577362" cy="7716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13786D0-D2FB-B341-8FD1-4020C331FF79}"/>
              </a:ext>
            </a:extLst>
          </p:cNvPr>
          <p:cNvCxnSpPr>
            <a:cxnSpLocks/>
          </p:cNvCxnSpPr>
          <p:nvPr/>
        </p:nvCxnSpPr>
        <p:spPr>
          <a:xfrm flipV="1">
            <a:off x="1775749" y="4652593"/>
            <a:ext cx="577362" cy="424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F64D37-A8CB-C14A-86E2-5B82BFA2AE12}"/>
              </a:ext>
            </a:extLst>
          </p:cNvPr>
          <p:cNvCxnSpPr>
            <a:cxnSpLocks/>
          </p:cNvCxnSpPr>
          <p:nvPr/>
        </p:nvCxnSpPr>
        <p:spPr>
          <a:xfrm flipV="1">
            <a:off x="1771633" y="4652593"/>
            <a:ext cx="581478" cy="7820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7BE2880-3C38-C74B-B1F2-88951D45B238}"/>
              </a:ext>
            </a:extLst>
          </p:cNvPr>
          <p:cNvSpPr txBox="1"/>
          <p:nvPr/>
        </p:nvSpPr>
        <p:spPr>
          <a:xfrm>
            <a:off x="1680826" y="5234246"/>
            <a:ext cx="64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</a:t>
            </a:r>
            <a:r>
              <a:rPr lang="en-US" sz="2400" baseline="-25000" dirty="0">
                <a:solidFill>
                  <a:schemeClr val="bg1"/>
                </a:solidFill>
              </a:rPr>
              <a:t>31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7" name="Picture 2" descr="Image result for sigmoid">
            <a:extLst>
              <a:ext uri="{FF2B5EF4-FFF2-40B4-BE49-F238E27FC236}">
                <a16:creationId xmlns:a16="http://schemas.microsoft.com/office/drawing/2014/main" id="{9259BDF6-97F5-114D-AED0-8D47F05CC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331" y="4031180"/>
            <a:ext cx="1804599" cy="12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95621BE-1A49-E244-95E4-3BA3C2D51D61}"/>
              </a:ext>
            </a:extLst>
          </p:cNvPr>
          <p:cNvSpPr txBox="1"/>
          <p:nvPr/>
        </p:nvSpPr>
        <p:spPr>
          <a:xfrm>
            <a:off x="4785963" y="5935280"/>
            <a:ext cx="165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Predicted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BD34EFD-A412-2246-90A3-48E44355FFE3}"/>
                  </a:ext>
                </a:extLst>
              </p:cNvPr>
              <p:cNvSpPr txBox="1"/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Sigmoid: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BD34EFD-A412-2246-90A3-48E44355F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224" y="5878939"/>
                <a:ext cx="2605746" cy="441275"/>
              </a:xfrm>
              <a:prstGeom prst="rect">
                <a:avLst/>
              </a:prstGeom>
              <a:blipFill>
                <a:blip r:embed="rId5"/>
                <a:stretch>
                  <a:fillRect l="-483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790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Neural network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 neural net stacks artificial neurons in layers to fit more complicated nonlinear classification functions: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D86168-C25F-B849-B6E5-B949E045A486}"/>
              </a:ext>
            </a:extLst>
          </p:cNvPr>
          <p:cNvSpPr/>
          <p:nvPr/>
        </p:nvSpPr>
        <p:spPr>
          <a:xfrm>
            <a:off x="2003502" y="3029236"/>
            <a:ext cx="8184995" cy="34025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5AF5B1A-68FE-EE42-9FD2-3166072F3B65}"/>
              </a:ext>
            </a:extLst>
          </p:cNvPr>
          <p:cNvSpPr/>
          <p:nvPr/>
        </p:nvSpPr>
        <p:spPr>
          <a:xfrm>
            <a:off x="2311692" y="3499036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02F2B3-2285-FE49-ACEB-700060AE624A}"/>
              </a:ext>
            </a:extLst>
          </p:cNvPr>
          <p:cNvSpPr/>
          <p:nvPr/>
        </p:nvSpPr>
        <p:spPr>
          <a:xfrm>
            <a:off x="2311692" y="4274903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x</a:t>
            </a:r>
            <a:r>
              <a:rPr lang="en-US" sz="2400" b="1" baseline="-25000" dirty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8958B6-D366-5742-8660-F4CEDF0F128E}"/>
              </a:ext>
            </a:extLst>
          </p:cNvPr>
          <p:cNvSpPr txBox="1"/>
          <p:nvPr/>
        </p:nvSpPr>
        <p:spPr>
          <a:xfrm>
            <a:off x="2322470" y="5785459"/>
            <a:ext cx="73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134C079-B22A-5D4E-84B0-CECD69E41ADC}"/>
              </a:ext>
            </a:extLst>
          </p:cNvPr>
          <p:cNvSpPr/>
          <p:nvPr/>
        </p:nvSpPr>
        <p:spPr>
          <a:xfrm>
            <a:off x="2307576" y="5052736"/>
            <a:ext cx="736269" cy="739165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7291DB-AE4F-A647-877F-4EF18054348F}"/>
              </a:ext>
            </a:extLst>
          </p:cNvPr>
          <p:cNvSpPr/>
          <p:nvPr/>
        </p:nvSpPr>
        <p:spPr>
          <a:xfrm>
            <a:off x="3993648" y="3307996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64D93C-0849-C542-AF1C-A15A929CDB35}"/>
              </a:ext>
            </a:extLst>
          </p:cNvPr>
          <p:cNvSpPr/>
          <p:nvPr/>
        </p:nvSpPr>
        <p:spPr>
          <a:xfrm>
            <a:off x="3993648" y="4177145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DF39227E-DDD4-734B-8DAE-1A7201006B4C}"/>
              </a:ext>
            </a:extLst>
          </p:cNvPr>
          <p:cNvSpPr/>
          <p:nvPr/>
        </p:nvSpPr>
        <p:spPr>
          <a:xfrm>
            <a:off x="3993647" y="5046294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D78DE78-5B73-F04C-B673-D31745684582}"/>
              </a:ext>
            </a:extLst>
          </p:cNvPr>
          <p:cNvSpPr/>
          <p:nvPr/>
        </p:nvSpPr>
        <p:spPr>
          <a:xfrm>
            <a:off x="5675604" y="3307996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5D243EC-55A0-B74F-9A9D-EEEDB424619C}"/>
              </a:ext>
            </a:extLst>
          </p:cNvPr>
          <p:cNvSpPr/>
          <p:nvPr/>
        </p:nvSpPr>
        <p:spPr>
          <a:xfrm>
            <a:off x="5675604" y="4177145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aseline="-25000" dirty="0">
                <a:solidFill>
                  <a:schemeClr val="bg1"/>
                </a:solidFill>
              </a:rPr>
              <a:t>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97BAF9-A5BF-2B46-ACF3-D363E5825224}"/>
              </a:ext>
            </a:extLst>
          </p:cNvPr>
          <p:cNvSpPr/>
          <p:nvPr/>
        </p:nvSpPr>
        <p:spPr>
          <a:xfrm>
            <a:off x="5675603" y="5046294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1289FF-781F-BD46-9DB9-A3056D4F10D5}"/>
              </a:ext>
            </a:extLst>
          </p:cNvPr>
          <p:cNvCxnSpPr>
            <a:stCxn id="31" idx="6"/>
            <a:endCxn id="3" idx="2"/>
          </p:cNvCxnSpPr>
          <p:nvPr/>
        </p:nvCxnSpPr>
        <p:spPr>
          <a:xfrm flipV="1">
            <a:off x="3047961" y="3677579"/>
            <a:ext cx="945687" cy="1910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20EA184-AA47-9A44-BAE3-C6C6F4ED19A3}"/>
              </a:ext>
            </a:extLst>
          </p:cNvPr>
          <p:cNvCxnSpPr>
            <a:cxnSpLocks/>
            <a:stCxn id="32" idx="6"/>
            <a:endCxn id="71" idx="2"/>
          </p:cNvCxnSpPr>
          <p:nvPr/>
        </p:nvCxnSpPr>
        <p:spPr>
          <a:xfrm flipV="1">
            <a:off x="3047961" y="4546728"/>
            <a:ext cx="945687" cy="9775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4D8B3DD-217C-9240-B4D3-0B25F3FF6A79}"/>
              </a:ext>
            </a:extLst>
          </p:cNvPr>
          <p:cNvCxnSpPr>
            <a:cxnSpLocks/>
            <a:stCxn id="66" idx="6"/>
            <a:endCxn id="71" idx="2"/>
          </p:cNvCxnSpPr>
          <p:nvPr/>
        </p:nvCxnSpPr>
        <p:spPr>
          <a:xfrm flipV="1">
            <a:off x="3043845" y="4546728"/>
            <a:ext cx="949803" cy="8755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97212C5-FF8F-954E-A823-B62907784C55}"/>
              </a:ext>
            </a:extLst>
          </p:cNvPr>
          <p:cNvCxnSpPr>
            <a:cxnSpLocks/>
            <a:stCxn id="32" idx="6"/>
            <a:endCxn id="3" idx="2"/>
          </p:cNvCxnSpPr>
          <p:nvPr/>
        </p:nvCxnSpPr>
        <p:spPr>
          <a:xfrm flipV="1">
            <a:off x="3047961" y="3677579"/>
            <a:ext cx="945687" cy="9669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683F35-3ACD-9449-A226-322F02C916E5}"/>
              </a:ext>
            </a:extLst>
          </p:cNvPr>
          <p:cNvCxnSpPr>
            <a:cxnSpLocks/>
            <a:stCxn id="31" idx="6"/>
            <a:endCxn id="71" idx="2"/>
          </p:cNvCxnSpPr>
          <p:nvPr/>
        </p:nvCxnSpPr>
        <p:spPr>
          <a:xfrm>
            <a:off x="3047961" y="3868619"/>
            <a:ext cx="945687" cy="6781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1F9671-F792-9649-9DB2-2D53081741DF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4729916" y="4546728"/>
            <a:ext cx="945688" cy="8691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83B63BC-FC4B-D44D-870A-831F6A5EAB7B}"/>
              </a:ext>
            </a:extLst>
          </p:cNvPr>
          <p:cNvCxnSpPr>
            <a:cxnSpLocks/>
            <a:stCxn id="71" idx="6"/>
            <a:endCxn id="73" idx="2"/>
          </p:cNvCxnSpPr>
          <p:nvPr/>
        </p:nvCxnSpPr>
        <p:spPr>
          <a:xfrm flipV="1">
            <a:off x="4729917" y="3677579"/>
            <a:ext cx="945687" cy="8691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949AEC4-AFF9-0242-A542-11E39759A981}"/>
              </a:ext>
            </a:extLst>
          </p:cNvPr>
          <p:cNvCxnSpPr>
            <a:cxnSpLocks/>
            <a:stCxn id="3" idx="6"/>
            <a:endCxn id="73" idx="2"/>
          </p:cNvCxnSpPr>
          <p:nvPr/>
        </p:nvCxnSpPr>
        <p:spPr>
          <a:xfrm>
            <a:off x="4729917" y="3677579"/>
            <a:ext cx="94568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947260C-111C-AB4F-BC2B-86B5107BD919}"/>
              </a:ext>
            </a:extLst>
          </p:cNvPr>
          <p:cNvCxnSpPr>
            <a:cxnSpLocks/>
            <a:stCxn id="71" idx="6"/>
          </p:cNvCxnSpPr>
          <p:nvPr/>
        </p:nvCxnSpPr>
        <p:spPr>
          <a:xfrm flipV="1">
            <a:off x="4729917" y="4535520"/>
            <a:ext cx="945686" cy="112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74B34E7-D892-A94D-9567-6404C1B5398F}"/>
              </a:ext>
            </a:extLst>
          </p:cNvPr>
          <p:cNvCxnSpPr>
            <a:cxnSpLocks/>
            <a:stCxn id="3" idx="6"/>
            <a:endCxn id="74" idx="2"/>
          </p:cNvCxnSpPr>
          <p:nvPr/>
        </p:nvCxnSpPr>
        <p:spPr>
          <a:xfrm>
            <a:off x="4729917" y="3677579"/>
            <a:ext cx="945687" cy="86914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467FB7D-AEE0-EC4F-B529-10ED12BB64C9}"/>
              </a:ext>
            </a:extLst>
          </p:cNvPr>
          <p:cNvCxnSpPr>
            <a:cxnSpLocks/>
            <a:stCxn id="66" idx="6"/>
            <a:endCxn id="3" idx="2"/>
          </p:cNvCxnSpPr>
          <p:nvPr/>
        </p:nvCxnSpPr>
        <p:spPr>
          <a:xfrm flipV="1">
            <a:off x="3043845" y="3677579"/>
            <a:ext cx="949803" cy="17447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822BB8-7E22-964C-A9DC-2A612C0E4AA7}"/>
              </a:ext>
            </a:extLst>
          </p:cNvPr>
          <p:cNvCxnSpPr>
            <a:cxnSpLocks/>
            <a:stCxn id="72" idx="6"/>
            <a:endCxn id="73" idx="2"/>
          </p:cNvCxnSpPr>
          <p:nvPr/>
        </p:nvCxnSpPr>
        <p:spPr>
          <a:xfrm flipV="1">
            <a:off x="4729916" y="3677579"/>
            <a:ext cx="945688" cy="17382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F4BE218D-D6F8-F14B-A459-B2D727274E03}"/>
              </a:ext>
            </a:extLst>
          </p:cNvPr>
          <p:cNvSpPr/>
          <p:nvPr/>
        </p:nvSpPr>
        <p:spPr>
          <a:xfrm>
            <a:off x="7259169" y="4177144"/>
            <a:ext cx="736269" cy="739165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</a:t>
            </a:r>
            <a:r>
              <a:rPr lang="en-US" baseline="-25000" dirty="0" err="1">
                <a:solidFill>
                  <a:schemeClr val="bg1"/>
                </a:solidFill>
              </a:rPr>
              <a:t>out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D47DDA4-0D3A-9C47-8597-F042799202B4}"/>
              </a:ext>
            </a:extLst>
          </p:cNvPr>
          <p:cNvCxnSpPr>
            <a:cxnSpLocks/>
            <a:stCxn id="75" idx="6"/>
            <a:endCxn id="97" idx="2"/>
          </p:cNvCxnSpPr>
          <p:nvPr/>
        </p:nvCxnSpPr>
        <p:spPr>
          <a:xfrm flipV="1">
            <a:off x="6411872" y="4546727"/>
            <a:ext cx="847297" cy="8691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6880C01-D27C-F844-8C0A-36340B8B9B52}"/>
              </a:ext>
            </a:extLst>
          </p:cNvPr>
          <p:cNvCxnSpPr>
            <a:cxnSpLocks/>
            <a:stCxn id="74" idx="6"/>
            <a:endCxn id="97" idx="2"/>
          </p:cNvCxnSpPr>
          <p:nvPr/>
        </p:nvCxnSpPr>
        <p:spPr>
          <a:xfrm flipV="1">
            <a:off x="6411873" y="4546727"/>
            <a:ext cx="847296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31DB869-8C90-B94B-B521-A6EFD4069428}"/>
              </a:ext>
            </a:extLst>
          </p:cNvPr>
          <p:cNvCxnSpPr>
            <a:cxnSpLocks/>
            <a:stCxn id="73" idx="6"/>
            <a:endCxn id="97" idx="2"/>
          </p:cNvCxnSpPr>
          <p:nvPr/>
        </p:nvCxnSpPr>
        <p:spPr>
          <a:xfrm>
            <a:off x="6411873" y="3677579"/>
            <a:ext cx="847296" cy="86914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EE0CC7D-A497-4C49-91FF-D85D3C1C128A}"/>
              </a:ext>
            </a:extLst>
          </p:cNvPr>
          <p:cNvCxnSpPr>
            <a:cxnSpLocks/>
            <a:stCxn id="97" idx="6"/>
          </p:cNvCxnSpPr>
          <p:nvPr/>
        </p:nvCxnSpPr>
        <p:spPr>
          <a:xfrm flipV="1">
            <a:off x="7995438" y="3993669"/>
            <a:ext cx="1096370" cy="55305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B5AE48C-996A-A649-8828-1C180216D8F0}"/>
              </a:ext>
            </a:extLst>
          </p:cNvPr>
          <p:cNvCxnSpPr>
            <a:cxnSpLocks/>
            <a:stCxn id="97" idx="6"/>
          </p:cNvCxnSpPr>
          <p:nvPr/>
        </p:nvCxnSpPr>
        <p:spPr>
          <a:xfrm>
            <a:off x="7995438" y="4546727"/>
            <a:ext cx="1096370" cy="6522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0AB454C-4DAD-E144-9B59-51FA977870EB}"/>
              </a:ext>
            </a:extLst>
          </p:cNvPr>
          <p:cNvSpPr txBox="1"/>
          <p:nvPr/>
        </p:nvSpPr>
        <p:spPr>
          <a:xfrm>
            <a:off x="7765676" y="3606568"/>
            <a:ext cx="153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</a:t>
            </a:r>
            <a:r>
              <a:rPr lang="en-US" baseline="-25000" dirty="0" err="1">
                <a:solidFill>
                  <a:schemeClr val="bg1"/>
                </a:solidFill>
              </a:rPr>
              <a:t>out</a:t>
            </a:r>
            <a:r>
              <a:rPr lang="en-US" baseline="-25000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&gt; 0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0407374-DB73-B54C-9437-06DD7CDED104}"/>
                  </a:ext>
                </a:extLst>
              </p:cNvPr>
              <p:cNvSpPr txBox="1"/>
              <p:nvPr/>
            </p:nvSpPr>
            <p:spPr>
              <a:xfrm>
                <a:off x="7736350" y="5371275"/>
                <a:ext cx="16145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out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0407374-DB73-B54C-9437-06DD7CDED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350" y="5371275"/>
                <a:ext cx="1614545" cy="369332"/>
              </a:xfrm>
              <a:prstGeom prst="rect">
                <a:avLst/>
              </a:prstGeom>
              <a:blipFill>
                <a:blip r:embed="rId2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>
            <a:extLst>
              <a:ext uri="{FF2B5EF4-FFF2-40B4-BE49-F238E27FC236}">
                <a16:creationId xmlns:a16="http://schemas.microsoft.com/office/drawing/2014/main" id="{BD1FDB47-AA6E-4048-938C-8AF7BC4CFCC8}"/>
              </a:ext>
            </a:extLst>
          </p:cNvPr>
          <p:cNvSpPr txBox="1"/>
          <p:nvPr/>
        </p:nvSpPr>
        <p:spPr>
          <a:xfrm>
            <a:off x="9022597" y="3416644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B050"/>
                </a:solidFill>
              </a:rPr>
              <a:t>+</a:t>
            </a:r>
            <a:endParaRPr lang="en-US" sz="66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0D0553F-2FCC-A14E-A2E4-50C4765FBCFC}"/>
              </a:ext>
            </a:extLst>
          </p:cNvPr>
          <p:cNvSpPr txBox="1"/>
          <p:nvPr/>
        </p:nvSpPr>
        <p:spPr>
          <a:xfrm>
            <a:off x="9048468" y="4678208"/>
            <a:ext cx="11400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</a:rPr>
              <a:t>O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CF7E2EF-66EA-C24E-88F2-10F7EDCCCC0F}"/>
              </a:ext>
            </a:extLst>
          </p:cNvPr>
          <p:cNvSpPr txBox="1"/>
          <p:nvPr/>
        </p:nvSpPr>
        <p:spPr>
          <a:xfrm>
            <a:off x="7152947" y="5788430"/>
            <a:ext cx="9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Layer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6293212-3DB4-1143-8272-40826437F2C3}"/>
              </a:ext>
            </a:extLst>
          </p:cNvPr>
          <p:cNvSpPr txBox="1"/>
          <p:nvPr/>
        </p:nvSpPr>
        <p:spPr>
          <a:xfrm>
            <a:off x="3887425" y="5781354"/>
            <a:ext cx="9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Hidden Layer 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6AF08DD-68AB-6C45-9557-72E70D3CFC02}"/>
              </a:ext>
            </a:extLst>
          </p:cNvPr>
          <p:cNvSpPr txBox="1"/>
          <p:nvPr/>
        </p:nvSpPr>
        <p:spPr>
          <a:xfrm>
            <a:off x="5569381" y="5781354"/>
            <a:ext cx="94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Hidden Layer 2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F9F3652-7E47-D047-AE38-C6122F85E20D}"/>
              </a:ext>
            </a:extLst>
          </p:cNvPr>
          <p:cNvCxnSpPr>
            <a:cxnSpLocks/>
          </p:cNvCxnSpPr>
          <p:nvPr/>
        </p:nvCxnSpPr>
        <p:spPr>
          <a:xfrm>
            <a:off x="6835520" y="3249490"/>
            <a:ext cx="0" cy="2973782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182CE5C-DCEC-1C42-B5D5-BB08842FAE23}"/>
              </a:ext>
            </a:extLst>
          </p:cNvPr>
          <p:cNvCxnSpPr>
            <a:cxnSpLocks/>
          </p:cNvCxnSpPr>
          <p:nvPr/>
        </p:nvCxnSpPr>
        <p:spPr>
          <a:xfrm>
            <a:off x="5202760" y="3307996"/>
            <a:ext cx="0" cy="2973782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6A59ABD-778F-204C-8F52-DCC83D8795E3}"/>
              </a:ext>
            </a:extLst>
          </p:cNvPr>
          <p:cNvCxnSpPr>
            <a:cxnSpLocks/>
          </p:cNvCxnSpPr>
          <p:nvPr/>
        </p:nvCxnSpPr>
        <p:spPr>
          <a:xfrm>
            <a:off x="3518746" y="3307996"/>
            <a:ext cx="0" cy="2973782"/>
          </a:xfrm>
          <a:prstGeom prst="line">
            <a:avLst/>
          </a:prstGeom>
          <a:ln w="38100"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1" name="Picture 140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318CD7FF-F0C9-B346-A021-911466C2D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79" y="3459445"/>
            <a:ext cx="543565" cy="475271"/>
          </a:xfrm>
          <a:prstGeom prst="rect">
            <a:avLst/>
          </a:prstGeom>
        </p:spPr>
      </p:pic>
      <p:pic>
        <p:nvPicPr>
          <p:cNvPr id="142" name="Picture 141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BBC88D89-6ED2-824C-A2F5-8C3611DE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991" y="4319435"/>
            <a:ext cx="543565" cy="475271"/>
          </a:xfrm>
          <a:prstGeom prst="rect">
            <a:avLst/>
          </a:prstGeom>
        </p:spPr>
      </p:pic>
      <p:pic>
        <p:nvPicPr>
          <p:cNvPr id="143" name="Picture 142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9394AB14-BC54-E542-8C32-E95919C09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489" y="3454446"/>
            <a:ext cx="543565" cy="475271"/>
          </a:xfrm>
          <a:prstGeom prst="rect">
            <a:avLst/>
          </a:prstGeom>
        </p:spPr>
      </p:pic>
      <p:pic>
        <p:nvPicPr>
          <p:cNvPr id="144" name="Picture 143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534EBAA3-40D7-F54A-A82B-72AA4FC9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113" y="4306950"/>
            <a:ext cx="543565" cy="475271"/>
          </a:xfrm>
          <a:prstGeom prst="rect">
            <a:avLst/>
          </a:prstGeom>
        </p:spPr>
      </p:pic>
      <p:pic>
        <p:nvPicPr>
          <p:cNvPr id="145" name="Picture 144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ECFA1371-9A96-9D49-89C0-680DB65D6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521" y="4318938"/>
            <a:ext cx="543565" cy="475271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C70FF64C-DBB8-F246-8A6E-03EAC448235D}"/>
              </a:ext>
            </a:extLst>
          </p:cNvPr>
          <p:cNvSpPr txBox="1"/>
          <p:nvPr/>
        </p:nvSpPr>
        <p:spPr>
          <a:xfrm>
            <a:off x="2964627" y="3496100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DCB880D-240E-6646-8985-0ACFAD77AD11}"/>
              </a:ext>
            </a:extLst>
          </p:cNvPr>
          <p:cNvSpPr txBox="1"/>
          <p:nvPr/>
        </p:nvSpPr>
        <p:spPr>
          <a:xfrm>
            <a:off x="2836399" y="409970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121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14583C0-DA65-5944-9380-7FC3958F3AC3}"/>
              </a:ext>
            </a:extLst>
          </p:cNvPr>
          <p:cNvSpPr txBox="1"/>
          <p:nvPr/>
        </p:nvSpPr>
        <p:spPr>
          <a:xfrm>
            <a:off x="2762059" y="4857605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131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4DB1822-96BB-764C-82CA-49E0C4A0BB7C}"/>
              </a:ext>
            </a:extLst>
          </p:cNvPr>
          <p:cNvSpPr txBox="1"/>
          <p:nvPr/>
        </p:nvSpPr>
        <p:spPr>
          <a:xfrm>
            <a:off x="3036804" y="524515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132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C9B087C-EB83-654B-B7A2-2F1F5BFDB097}"/>
              </a:ext>
            </a:extLst>
          </p:cNvPr>
          <p:cNvSpPr txBox="1"/>
          <p:nvPr/>
        </p:nvSpPr>
        <p:spPr>
          <a:xfrm>
            <a:off x="2875619" y="4605750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122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9B0EA6E-0D61-E543-92D7-0AC0AE2FA84F}"/>
              </a:ext>
            </a:extLst>
          </p:cNvPr>
          <p:cNvSpPr txBox="1"/>
          <p:nvPr/>
        </p:nvSpPr>
        <p:spPr>
          <a:xfrm>
            <a:off x="3028177" y="3799313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112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150E8BE-469D-E24C-A8B1-A6EC6B8FE546}"/>
              </a:ext>
            </a:extLst>
          </p:cNvPr>
          <p:cNvSpPr txBox="1"/>
          <p:nvPr/>
        </p:nvSpPr>
        <p:spPr>
          <a:xfrm>
            <a:off x="4633238" y="3394375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ABD97FB-58BB-CD4A-A741-6ECE21368606}"/>
              </a:ext>
            </a:extLst>
          </p:cNvPr>
          <p:cNvSpPr txBox="1"/>
          <p:nvPr/>
        </p:nvSpPr>
        <p:spPr>
          <a:xfrm>
            <a:off x="4719172" y="3647547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212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EE53E4C-A7FC-9746-B258-66180C5300A1}"/>
              </a:ext>
            </a:extLst>
          </p:cNvPr>
          <p:cNvSpPr txBox="1"/>
          <p:nvPr/>
        </p:nvSpPr>
        <p:spPr>
          <a:xfrm>
            <a:off x="4561711" y="401126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221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2526E0A-F178-814A-994A-B8663670D963}"/>
              </a:ext>
            </a:extLst>
          </p:cNvPr>
          <p:cNvSpPr txBox="1"/>
          <p:nvPr/>
        </p:nvSpPr>
        <p:spPr>
          <a:xfrm>
            <a:off x="4702198" y="4299468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222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6352CC7-D0B2-0049-812B-FF85CC427B0D}"/>
              </a:ext>
            </a:extLst>
          </p:cNvPr>
          <p:cNvSpPr txBox="1"/>
          <p:nvPr/>
        </p:nvSpPr>
        <p:spPr>
          <a:xfrm>
            <a:off x="4434132" y="4899234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231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CECC929-A56D-E740-8BA1-77C5AB55F685}"/>
              </a:ext>
            </a:extLst>
          </p:cNvPr>
          <p:cNvSpPr txBox="1"/>
          <p:nvPr/>
        </p:nvSpPr>
        <p:spPr>
          <a:xfrm>
            <a:off x="4696730" y="5185169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232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49F7190-E0D8-AF43-BF08-6A3787FB217A}"/>
              </a:ext>
            </a:extLst>
          </p:cNvPr>
          <p:cNvSpPr txBox="1"/>
          <p:nvPr/>
        </p:nvSpPr>
        <p:spPr>
          <a:xfrm>
            <a:off x="6317252" y="3547602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311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D66A2BD-7E7E-0343-A023-261DCCD8FC7B}"/>
              </a:ext>
            </a:extLst>
          </p:cNvPr>
          <p:cNvSpPr txBox="1"/>
          <p:nvPr/>
        </p:nvSpPr>
        <p:spPr>
          <a:xfrm>
            <a:off x="6282571" y="4247641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321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2A8FF4E-90DE-C245-B020-72B2DDB2250A}"/>
              </a:ext>
            </a:extLst>
          </p:cNvPr>
          <p:cNvSpPr txBox="1"/>
          <p:nvPr/>
        </p:nvSpPr>
        <p:spPr>
          <a:xfrm>
            <a:off x="6198858" y="4882749"/>
            <a:ext cx="648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</a:t>
            </a:r>
            <a:r>
              <a:rPr lang="en-US" sz="1200" baseline="-25000" dirty="0">
                <a:solidFill>
                  <a:schemeClr val="bg1"/>
                </a:solidFill>
              </a:rPr>
              <a:t>331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44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FINDING WEIGHTS VIA BACKPROPAGATION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A neural network is a combination of architecture and weights. </a:t>
            </a:r>
            <a:r>
              <a:rPr lang="en-US" sz="3600" b="1" dirty="0"/>
              <a:t>Backpropagation</a:t>
            </a:r>
            <a:r>
              <a:rPr lang="en-US" sz="3600" dirty="0"/>
              <a:t> finds weights</a:t>
            </a:r>
            <a:r>
              <a:rPr lang="en-US" sz="3600" i="1" dirty="0"/>
              <a:t> </a:t>
            </a:r>
            <a:r>
              <a:rPr lang="en-US" sz="3600" dirty="0"/>
              <a:t>minimizing prediction loss using two alternating steps:</a:t>
            </a:r>
          </a:p>
          <a:p>
            <a:pPr marL="742950" indent="-742950">
              <a:buAutoNum type="arabicPeriod"/>
            </a:pPr>
            <a:r>
              <a:rPr lang="en-US" sz="3600" dirty="0"/>
              <a:t>Feedforward: predict classes for a </a:t>
            </a:r>
            <a:r>
              <a:rPr lang="en-US" sz="3600" b="1" dirty="0"/>
              <a:t>batch</a:t>
            </a:r>
            <a:r>
              <a:rPr lang="en-US" sz="3600" dirty="0"/>
              <a:t> of examples, compute loss</a:t>
            </a:r>
          </a:p>
          <a:p>
            <a:pPr marL="742950" indent="-742950">
              <a:buAutoNum type="arabicPeriod"/>
            </a:pPr>
            <a:r>
              <a:rPr lang="en-US" sz="3600" dirty="0"/>
              <a:t>Adjust weights layer by layer, starting with the deepest layer, to decrease loss using activation gradients</a:t>
            </a:r>
          </a:p>
        </p:txBody>
      </p:sp>
    </p:spTree>
    <p:extLst>
      <p:ext uri="{BB962C8B-B14F-4D97-AF65-F5344CB8AC3E}">
        <p14:creationId xmlns:p14="http://schemas.microsoft.com/office/powerpoint/2010/main" val="248500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pic>
        <p:nvPicPr>
          <p:cNvPr id="31746" name="Picture 2" descr="Image result for deep learning vs human brain">
            <a:extLst>
              <a:ext uri="{FF2B5EF4-FFF2-40B4-BE49-F238E27FC236}">
                <a16:creationId xmlns:a16="http://schemas.microsoft.com/office/drawing/2014/main" id="{48985AD7-177C-624A-9A9F-71646EFA8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750" y="1479177"/>
            <a:ext cx="6824802" cy="454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96A45-CC68-F343-B185-793182B0093A}"/>
              </a:ext>
            </a:extLst>
          </p:cNvPr>
          <p:cNvSpPr txBox="1"/>
          <p:nvPr/>
        </p:nvSpPr>
        <p:spPr>
          <a:xfrm>
            <a:off x="719448" y="1479177"/>
            <a:ext cx="35657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emulate human cognition -- learn abstract concepts from sensory inputs.</a:t>
            </a:r>
          </a:p>
          <a:p>
            <a:endParaRPr lang="en-US" sz="2400" dirty="0"/>
          </a:p>
          <a:p>
            <a:r>
              <a:rPr lang="en-US" sz="2400" b="1" dirty="0"/>
              <a:t>Input: </a:t>
            </a:r>
            <a:r>
              <a:rPr lang="en-US" sz="2400" dirty="0"/>
              <a:t>our eyes detect a collection of shapes, shadows, curves, textures, and colors.</a:t>
            </a:r>
          </a:p>
          <a:p>
            <a:endParaRPr lang="en-US" sz="2400" dirty="0"/>
          </a:p>
          <a:p>
            <a:r>
              <a:rPr lang="en-US" sz="2400" b="1" dirty="0"/>
              <a:t>Results: </a:t>
            </a:r>
            <a:r>
              <a:rPr lang="en-US" sz="2400" dirty="0"/>
              <a:t>the brain recognizes a cat.</a:t>
            </a:r>
          </a:p>
        </p:txBody>
      </p:sp>
    </p:spTree>
    <p:extLst>
      <p:ext uri="{BB962C8B-B14F-4D97-AF65-F5344CB8AC3E}">
        <p14:creationId xmlns:p14="http://schemas.microsoft.com/office/powerpoint/2010/main" val="1697114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F63C09-96F8-A646-A463-127A9D9B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27" y="1185863"/>
            <a:ext cx="7252447" cy="5439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FEEDFORWARD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C1621-547E-FD4F-BFF5-5553B1C1F29E}"/>
              </a:ext>
            </a:extLst>
          </p:cNvPr>
          <p:cNvSpPr/>
          <p:nvPr/>
        </p:nvSpPr>
        <p:spPr>
          <a:xfrm>
            <a:off x="8190044" y="1185863"/>
            <a:ext cx="1377508" cy="750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70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BACKPROPAGATION STEP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3287B9-669E-224A-89BD-6F8D95CF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128" y="1185863"/>
            <a:ext cx="7252447" cy="54393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EC1621-547E-FD4F-BFF5-5553B1C1F29E}"/>
              </a:ext>
            </a:extLst>
          </p:cNvPr>
          <p:cNvSpPr/>
          <p:nvPr/>
        </p:nvSpPr>
        <p:spPr>
          <a:xfrm>
            <a:off x="8203491" y="1185863"/>
            <a:ext cx="1377508" cy="7505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07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BACKPROPAGATION STEP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456778-F180-FA49-8D74-EDABB243A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Backprop computes gradients of the loss function through successive layers. We want the gradients to be zero to minimize loss =&gt; found (locally) optimal weights.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The choices of </a:t>
            </a:r>
            <a:r>
              <a:rPr lang="en-US" sz="3600" b="1" dirty="0"/>
              <a:t>activation function </a:t>
            </a:r>
            <a:r>
              <a:rPr lang="en-US" sz="3600" dirty="0"/>
              <a:t>and </a:t>
            </a:r>
            <a:r>
              <a:rPr lang="en-US" sz="3600" b="1" dirty="0"/>
              <a:t>optimizer</a:t>
            </a:r>
            <a:r>
              <a:rPr lang="en-US" sz="3600" dirty="0"/>
              <a:t> have significant impacts on backprop’s convergence.</a:t>
            </a:r>
          </a:p>
        </p:txBody>
      </p:sp>
    </p:spTree>
    <p:extLst>
      <p:ext uri="{BB962C8B-B14F-4D97-AF65-F5344CB8AC3E}">
        <p14:creationId xmlns:p14="http://schemas.microsoft.com/office/powerpoint/2010/main" val="737092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ACTIVATION FUNCTIONS</a:t>
            </a:r>
          </a:p>
        </p:txBody>
      </p:sp>
      <p:pic>
        <p:nvPicPr>
          <p:cNvPr id="35842" name="Picture 2" descr="Image result for activation functions neural network">
            <a:extLst>
              <a:ext uri="{FF2B5EF4-FFF2-40B4-BE49-F238E27FC236}">
                <a16:creationId xmlns:a16="http://schemas.microsoft.com/office/drawing/2014/main" id="{7D2E7869-9C75-C242-B900-8F3E43D9A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8" y="1246372"/>
            <a:ext cx="10817563" cy="463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17477-3F98-E848-A9BE-4D3DDF94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10257" y="5868613"/>
            <a:ext cx="6239309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towardsdatascience.com</a:t>
            </a:r>
            <a:r>
              <a:rPr lang="en-US" dirty="0"/>
              <a:t>/complete-guide-of-activation-functions-34076e95d044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E58F217-8627-5648-B0BF-C9B411AAA317}"/>
              </a:ext>
            </a:extLst>
          </p:cNvPr>
          <p:cNvSpPr/>
          <p:nvPr/>
        </p:nvSpPr>
        <p:spPr>
          <a:xfrm>
            <a:off x="67294" y="68104"/>
            <a:ext cx="3254189" cy="1094317"/>
          </a:xfrm>
          <a:prstGeom prst="wedgeRoundRectCallout">
            <a:avLst>
              <a:gd name="adj1" fmla="val 40009"/>
              <a:gd name="adj2" fmla="val 58213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Vanishing gradient problem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with many layers, loss gradient goes to 0 =&gt; slow or no training. Useful in output layer.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79F6180-FCC2-3141-92A5-C0B81844DF4D}"/>
              </a:ext>
            </a:extLst>
          </p:cNvPr>
          <p:cNvSpPr/>
          <p:nvPr/>
        </p:nvSpPr>
        <p:spPr>
          <a:xfrm>
            <a:off x="963703" y="1246372"/>
            <a:ext cx="4589932" cy="2958353"/>
          </a:xfrm>
          <a:prstGeom prst="frame">
            <a:avLst>
              <a:gd name="adj1" fmla="val 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2D3F5B8-818B-EA46-A3EF-FC2B8CAF6E1E}"/>
              </a:ext>
            </a:extLst>
          </p:cNvPr>
          <p:cNvSpPr/>
          <p:nvPr/>
        </p:nvSpPr>
        <p:spPr>
          <a:xfrm>
            <a:off x="963703" y="4204725"/>
            <a:ext cx="4589932" cy="1678550"/>
          </a:xfrm>
          <a:prstGeom prst="frame">
            <a:avLst>
              <a:gd name="adj1" fmla="val 416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7404A4A-87CE-DC43-821B-7AD319AE79E9}"/>
              </a:ext>
            </a:extLst>
          </p:cNvPr>
          <p:cNvSpPr/>
          <p:nvPr/>
        </p:nvSpPr>
        <p:spPr>
          <a:xfrm>
            <a:off x="0" y="5983072"/>
            <a:ext cx="2841874" cy="806824"/>
          </a:xfrm>
          <a:prstGeom prst="wedgeRoundRectCallout">
            <a:avLst>
              <a:gd name="adj1" fmla="val 22333"/>
              <a:gd name="adj2" fmla="val -61926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Dying ReLU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large changes can cause neuron never to activate again.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4DE2D571-71E1-8840-A558-C58D3FF03240}"/>
              </a:ext>
            </a:extLst>
          </p:cNvPr>
          <p:cNvSpPr/>
          <p:nvPr/>
        </p:nvSpPr>
        <p:spPr>
          <a:xfrm>
            <a:off x="6248204" y="1246372"/>
            <a:ext cx="4980090" cy="4636903"/>
          </a:xfrm>
          <a:prstGeom prst="frame">
            <a:avLst>
              <a:gd name="adj1" fmla="val 155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4834615-F5F6-2646-9DD7-C80BBC6D021B}"/>
              </a:ext>
            </a:extLst>
          </p:cNvPr>
          <p:cNvSpPr/>
          <p:nvPr/>
        </p:nvSpPr>
        <p:spPr>
          <a:xfrm>
            <a:off x="9215537" y="180595"/>
            <a:ext cx="2841874" cy="866402"/>
          </a:xfrm>
          <a:prstGeom prst="wedgeRoundRectCallout">
            <a:avLst>
              <a:gd name="adj1" fmla="val -41073"/>
              <a:gd name="adj2" fmla="val 73417"/>
              <a:gd name="adj3" fmla="val 16667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parameters and non-sparse. Try if ReLU is problematic.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D79456BF-DDDF-9C48-A150-62F02E064CEA}"/>
              </a:ext>
            </a:extLst>
          </p:cNvPr>
          <p:cNvSpPr/>
          <p:nvPr/>
        </p:nvSpPr>
        <p:spPr>
          <a:xfrm>
            <a:off x="2955128" y="5983072"/>
            <a:ext cx="2841874" cy="806824"/>
          </a:xfrm>
          <a:prstGeom prst="wedgeRoundRectCallout">
            <a:avLst>
              <a:gd name="adj1" fmla="val -21673"/>
              <a:gd name="adj2" fmla="val -61926"/>
              <a:gd name="adj3" fmla="val 1666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Exploding gradient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large changes cause instability, leading to failure to train.</a:t>
            </a:r>
          </a:p>
        </p:txBody>
      </p:sp>
    </p:spTree>
    <p:extLst>
      <p:ext uri="{BB962C8B-B14F-4D97-AF65-F5344CB8AC3E}">
        <p14:creationId xmlns:p14="http://schemas.microsoft.com/office/powerpoint/2010/main" val="4261632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OPTIMIZERS</a:t>
            </a:r>
          </a:p>
        </p:txBody>
      </p:sp>
      <p:pic>
        <p:nvPicPr>
          <p:cNvPr id="8" name="Picture 7" descr="A picture containing tree, bird&#10;&#10;Description automatically generated">
            <a:extLst>
              <a:ext uri="{FF2B5EF4-FFF2-40B4-BE49-F238E27FC236}">
                <a16:creationId xmlns:a16="http://schemas.microsoft.com/office/drawing/2014/main" id="{2CC88424-D8DA-3947-98D7-9BDA7F1D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52" y="2276743"/>
            <a:ext cx="9398000" cy="318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CC489-0A8B-BE4F-B7F1-C29BDF12D662}"/>
              </a:ext>
            </a:extLst>
          </p:cNvPr>
          <p:cNvSpPr txBox="1"/>
          <p:nvPr/>
        </p:nvSpPr>
        <p:spPr>
          <a:xfrm>
            <a:off x="1397000" y="5674659"/>
            <a:ext cx="939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curious about optimizers, check out </a:t>
            </a:r>
            <a:r>
              <a:rPr lang="en-US" dirty="0">
                <a:hlinkClick r:id="rId3"/>
              </a:rPr>
              <a:t>https://towardsdatascience.com/types-of-optimization-algorithms-used-in-neural-networks-and-ways-to-optimize-gradient-95ae5d39529f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281E59-EE43-DB48-81BA-8647D0566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7"/>
            <a:ext cx="10515600" cy="777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Description is complicated and beyond scope.</a:t>
            </a:r>
          </a:p>
        </p:txBody>
      </p:sp>
    </p:spTree>
    <p:extLst>
      <p:ext uri="{BB962C8B-B14F-4D97-AF65-F5344CB8AC3E}">
        <p14:creationId xmlns:p14="http://schemas.microsoft.com/office/powerpoint/2010/main" val="333194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DEEP NEURAL NETWORKS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A deep neural network is a neural network with numerous layers, introducing a variety of mathematical and computational challenges:</a:t>
            </a:r>
          </a:p>
          <a:p>
            <a:r>
              <a:rPr lang="en-US" sz="3600" dirty="0"/>
              <a:t>Training routines need to be efficient</a:t>
            </a:r>
          </a:p>
          <a:p>
            <a:r>
              <a:rPr lang="en-US" sz="3600" dirty="0"/>
              <a:t>Writing out hundreds of layers of linear algebra sucks</a:t>
            </a:r>
          </a:p>
          <a:p>
            <a:pPr lvl="1"/>
            <a:r>
              <a:rPr lang="en-US" sz="3200" dirty="0"/>
              <a:t>Need to rewrite for every new model architecture (!)</a:t>
            </a:r>
          </a:p>
          <a:p>
            <a:r>
              <a:rPr lang="en-US" sz="3600" dirty="0"/>
              <a:t>Model portability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8690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/>
              <a:t>TensorFlow…</a:t>
            </a:r>
          </a:p>
          <a:p>
            <a:r>
              <a:rPr lang="en-US" dirty="0"/>
              <a:t>is an open source ML utility developed by Google Brain, originally built to make DL available across the Google org</a:t>
            </a:r>
          </a:p>
          <a:p>
            <a:pPr lvl="1"/>
            <a:r>
              <a:rPr lang="en-US" sz="2400" dirty="0"/>
              <a:t>v1.0 released Feb 2017</a:t>
            </a:r>
          </a:p>
          <a:p>
            <a:pPr lvl="1"/>
            <a:r>
              <a:rPr lang="en-US" sz="2400" dirty="0"/>
              <a:t>v2.0 released Sep 2019</a:t>
            </a:r>
          </a:p>
          <a:p>
            <a:r>
              <a:rPr lang="en-US" dirty="0"/>
              <a:t>offers application protocol interfaces (API) for several languages, esp. Python, C++</a:t>
            </a:r>
          </a:p>
          <a:p>
            <a:r>
              <a:rPr lang="en-US" dirty="0"/>
              <a:t>makes deep learning implementation less painful, customizable, and portable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9" name="Picture 14" descr="Image result for tensorflow 2">
            <a:extLst>
              <a:ext uri="{FF2B5EF4-FFF2-40B4-BE49-F238E27FC236}">
                <a16:creationId xmlns:a16="http://schemas.microsoft.com/office/drawing/2014/main" id="{0ADE380D-44BC-E24E-8507-9988DEAEC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505188"/>
            <a:ext cx="3729705" cy="310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1245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AS TENSORS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1051560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As it pertains to deep learning, a tensor is a (potentially) multidimensional array: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91D84-CB97-E049-8D74-6612E69160E8}"/>
              </a:ext>
            </a:extLst>
          </p:cNvPr>
          <p:cNvSpPr/>
          <p:nvPr/>
        </p:nvSpPr>
        <p:spPr>
          <a:xfrm>
            <a:off x="1513206" y="5241768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B3B06D-8881-BA43-BEA0-EBEF83DCD966}"/>
              </a:ext>
            </a:extLst>
          </p:cNvPr>
          <p:cNvSpPr/>
          <p:nvPr/>
        </p:nvSpPr>
        <p:spPr>
          <a:xfrm>
            <a:off x="4210290" y="4846772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46254A-CB90-2F4D-82D7-F5B1BED99870}"/>
              </a:ext>
            </a:extLst>
          </p:cNvPr>
          <p:cNvSpPr/>
          <p:nvPr/>
        </p:nvSpPr>
        <p:spPr>
          <a:xfrm>
            <a:off x="4210290" y="573972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3A7F8A-D815-044B-997F-3BAAE86B0836}"/>
              </a:ext>
            </a:extLst>
          </p:cNvPr>
          <p:cNvSpPr/>
          <p:nvPr/>
        </p:nvSpPr>
        <p:spPr>
          <a:xfrm>
            <a:off x="8278959" y="485441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AC041-7BAE-0C48-AB23-672A411B5733}"/>
              </a:ext>
            </a:extLst>
          </p:cNvPr>
          <p:cNvSpPr/>
          <p:nvPr/>
        </p:nvSpPr>
        <p:spPr>
          <a:xfrm>
            <a:off x="9238893" y="485440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79ADA4-A7A9-2546-81D5-C99F6A2D6F29}"/>
              </a:ext>
            </a:extLst>
          </p:cNvPr>
          <p:cNvSpPr/>
          <p:nvPr/>
        </p:nvSpPr>
        <p:spPr>
          <a:xfrm>
            <a:off x="10198827" y="485440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7F818-04A0-B044-A05C-62753B26D3FD}"/>
              </a:ext>
            </a:extLst>
          </p:cNvPr>
          <p:cNvSpPr/>
          <p:nvPr/>
        </p:nvSpPr>
        <p:spPr>
          <a:xfrm>
            <a:off x="8278959" y="577709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AC78DC-6588-CF47-A64C-7A7F71151E5C}"/>
              </a:ext>
            </a:extLst>
          </p:cNvPr>
          <p:cNvSpPr/>
          <p:nvPr/>
        </p:nvSpPr>
        <p:spPr>
          <a:xfrm>
            <a:off x="9238893" y="577709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A383C-EBA0-014E-B2F2-216F95BFFF2B}"/>
              </a:ext>
            </a:extLst>
          </p:cNvPr>
          <p:cNvSpPr/>
          <p:nvPr/>
        </p:nvSpPr>
        <p:spPr>
          <a:xfrm>
            <a:off x="10198827" y="577709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C79D0-DFE0-7D49-8201-FEC5EB1A52B1}"/>
              </a:ext>
            </a:extLst>
          </p:cNvPr>
          <p:cNvSpPr txBox="1"/>
          <p:nvPr/>
        </p:nvSpPr>
        <p:spPr>
          <a:xfrm>
            <a:off x="303624" y="2905878"/>
            <a:ext cx="342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0D tensor </a:t>
            </a:r>
          </a:p>
          <a:p>
            <a:pPr algn="ctr"/>
            <a:r>
              <a:rPr lang="en-US" sz="3200" dirty="0"/>
              <a:t>(scalar)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91AD3A-BFD5-354A-925A-B0A352BBB5CC}"/>
              </a:ext>
            </a:extLst>
          </p:cNvPr>
          <p:cNvSpPr txBox="1"/>
          <p:nvPr/>
        </p:nvSpPr>
        <p:spPr>
          <a:xfrm>
            <a:off x="3907560" y="2884238"/>
            <a:ext cx="342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1D tensor </a:t>
            </a:r>
          </a:p>
          <a:p>
            <a:pPr algn="ctr"/>
            <a:r>
              <a:rPr lang="en-US" sz="3200" dirty="0"/>
              <a:t>(col/row vector)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84D96-7AFA-3C48-93CD-0E32653D52FD}"/>
              </a:ext>
            </a:extLst>
          </p:cNvPr>
          <p:cNvSpPr txBox="1"/>
          <p:nvPr/>
        </p:nvSpPr>
        <p:spPr>
          <a:xfrm>
            <a:off x="7966020" y="2884238"/>
            <a:ext cx="342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2D tensor </a:t>
            </a:r>
          </a:p>
          <a:p>
            <a:pPr algn="ctr"/>
            <a:r>
              <a:rPr lang="en-US" sz="3200" dirty="0"/>
              <a:t>(matrix)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E64B70-9176-564A-8E86-54D0AF50594C}"/>
              </a:ext>
            </a:extLst>
          </p:cNvPr>
          <p:cNvSpPr txBox="1"/>
          <p:nvPr/>
        </p:nvSpPr>
        <p:spPr>
          <a:xfrm>
            <a:off x="1253568" y="420452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dimensions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D0687F-8E7C-4648-8BC7-207D00DFA6E5}"/>
              </a:ext>
            </a:extLst>
          </p:cNvPr>
          <p:cNvSpPr txBox="1"/>
          <p:nvPr/>
        </p:nvSpPr>
        <p:spPr>
          <a:xfrm>
            <a:off x="4756727" y="4091066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(2)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64FD2410-59F1-E140-8629-8DDBE897F619}"/>
              </a:ext>
            </a:extLst>
          </p:cNvPr>
          <p:cNvSpPr/>
          <p:nvPr/>
        </p:nvSpPr>
        <p:spPr>
          <a:xfrm rot="5400000">
            <a:off x="9587071" y="3265748"/>
            <a:ext cx="263579" cy="2879803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2909E48C-D983-1B4C-9316-8767E35A2175}"/>
              </a:ext>
            </a:extLst>
          </p:cNvPr>
          <p:cNvSpPr/>
          <p:nvPr/>
        </p:nvSpPr>
        <p:spPr>
          <a:xfrm>
            <a:off x="7985180" y="4854409"/>
            <a:ext cx="272178" cy="184537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54517ABA-C752-C447-95AC-89AEC7FA13FB}"/>
              </a:ext>
            </a:extLst>
          </p:cNvPr>
          <p:cNvSpPr/>
          <p:nvPr/>
        </p:nvSpPr>
        <p:spPr>
          <a:xfrm>
            <a:off x="3916510" y="4853198"/>
            <a:ext cx="272179" cy="184537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727715-B048-EE49-B51E-52BAF964CC61}"/>
              </a:ext>
            </a:extLst>
          </p:cNvPr>
          <p:cNvSpPr txBox="1"/>
          <p:nvPr/>
        </p:nvSpPr>
        <p:spPr>
          <a:xfrm>
            <a:off x="8798899" y="4091066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(2,3)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8C50AD-1FD8-FF4F-BB0A-A75D7ED395CD}"/>
              </a:ext>
            </a:extLst>
          </p:cNvPr>
          <p:cNvSpPr/>
          <p:nvPr/>
        </p:nvSpPr>
        <p:spPr>
          <a:xfrm>
            <a:off x="5584477" y="531454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76F1A3-78F1-4345-B37B-39AF0D396E02}"/>
              </a:ext>
            </a:extLst>
          </p:cNvPr>
          <p:cNvSpPr/>
          <p:nvPr/>
        </p:nvSpPr>
        <p:spPr>
          <a:xfrm>
            <a:off x="6544411" y="531454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B1E382BA-F72A-D640-AFB2-74C9E64DFD17}"/>
              </a:ext>
            </a:extLst>
          </p:cNvPr>
          <p:cNvSpPr/>
          <p:nvPr/>
        </p:nvSpPr>
        <p:spPr>
          <a:xfrm rot="5400000">
            <a:off x="6397772" y="4237801"/>
            <a:ext cx="272179" cy="184537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68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AS TENSORS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3A7F8A-D815-044B-997F-3BAAE86B0836}"/>
              </a:ext>
            </a:extLst>
          </p:cNvPr>
          <p:cNvSpPr/>
          <p:nvPr/>
        </p:nvSpPr>
        <p:spPr>
          <a:xfrm>
            <a:off x="1160375" y="2290217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AC041-7BAE-0C48-AB23-672A411B5733}"/>
              </a:ext>
            </a:extLst>
          </p:cNvPr>
          <p:cNvSpPr/>
          <p:nvPr/>
        </p:nvSpPr>
        <p:spPr>
          <a:xfrm>
            <a:off x="2120309" y="229021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79ADA4-A7A9-2546-81D5-C99F6A2D6F29}"/>
              </a:ext>
            </a:extLst>
          </p:cNvPr>
          <p:cNvSpPr/>
          <p:nvPr/>
        </p:nvSpPr>
        <p:spPr>
          <a:xfrm>
            <a:off x="3080243" y="229021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7F818-04A0-B044-A05C-62753B26D3FD}"/>
              </a:ext>
            </a:extLst>
          </p:cNvPr>
          <p:cNvSpPr/>
          <p:nvPr/>
        </p:nvSpPr>
        <p:spPr>
          <a:xfrm>
            <a:off x="1160375" y="3212902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AC78DC-6588-CF47-A64C-7A7F71151E5C}"/>
              </a:ext>
            </a:extLst>
          </p:cNvPr>
          <p:cNvSpPr/>
          <p:nvPr/>
        </p:nvSpPr>
        <p:spPr>
          <a:xfrm>
            <a:off x="2120309" y="321290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A383C-EBA0-014E-B2F2-216F95BFFF2B}"/>
              </a:ext>
            </a:extLst>
          </p:cNvPr>
          <p:cNvSpPr/>
          <p:nvPr/>
        </p:nvSpPr>
        <p:spPr>
          <a:xfrm>
            <a:off x="3080243" y="321290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84D96-7AFA-3C48-93CD-0E32653D52FD}"/>
              </a:ext>
            </a:extLst>
          </p:cNvPr>
          <p:cNvSpPr txBox="1"/>
          <p:nvPr/>
        </p:nvSpPr>
        <p:spPr>
          <a:xfrm>
            <a:off x="690628" y="1023860"/>
            <a:ext cx="342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3D tensor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1C3F70-B552-2747-9363-7A3C089030A1}"/>
              </a:ext>
            </a:extLst>
          </p:cNvPr>
          <p:cNvSpPr/>
          <p:nvPr/>
        </p:nvSpPr>
        <p:spPr>
          <a:xfrm>
            <a:off x="962671" y="247409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CCBEAF-9078-0D43-99F9-A5388B54AD9F}"/>
              </a:ext>
            </a:extLst>
          </p:cNvPr>
          <p:cNvSpPr/>
          <p:nvPr/>
        </p:nvSpPr>
        <p:spPr>
          <a:xfrm>
            <a:off x="1922605" y="247409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394559-52DC-3244-BC11-757182DD2A46}"/>
              </a:ext>
            </a:extLst>
          </p:cNvPr>
          <p:cNvSpPr/>
          <p:nvPr/>
        </p:nvSpPr>
        <p:spPr>
          <a:xfrm>
            <a:off x="2882539" y="247409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C355C7-2327-C444-9FBB-5764B31C4EA4}"/>
              </a:ext>
            </a:extLst>
          </p:cNvPr>
          <p:cNvSpPr/>
          <p:nvPr/>
        </p:nvSpPr>
        <p:spPr>
          <a:xfrm>
            <a:off x="962671" y="339678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A9C56A-BE88-4142-A0D4-AA436D1F9E2C}"/>
              </a:ext>
            </a:extLst>
          </p:cNvPr>
          <p:cNvSpPr/>
          <p:nvPr/>
        </p:nvSpPr>
        <p:spPr>
          <a:xfrm>
            <a:off x="1922605" y="339678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0E3297-63CF-2447-8CC8-44D9A3BA212A}"/>
              </a:ext>
            </a:extLst>
          </p:cNvPr>
          <p:cNvSpPr/>
          <p:nvPr/>
        </p:nvSpPr>
        <p:spPr>
          <a:xfrm>
            <a:off x="2882539" y="339678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CF48D1-804F-344E-BE15-6D1D68C4B697}"/>
              </a:ext>
            </a:extLst>
          </p:cNvPr>
          <p:cNvSpPr/>
          <p:nvPr/>
        </p:nvSpPr>
        <p:spPr>
          <a:xfrm>
            <a:off x="764967" y="265962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D21886-FC8E-BA4F-9D76-E7E5599AF6E9}"/>
              </a:ext>
            </a:extLst>
          </p:cNvPr>
          <p:cNvSpPr/>
          <p:nvPr/>
        </p:nvSpPr>
        <p:spPr>
          <a:xfrm>
            <a:off x="1724901" y="265961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463B71-BB06-0F47-836C-1599BA886AB3}"/>
              </a:ext>
            </a:extLst>
          </p:cNvPr>
          <p:cNvSpPr/>
          <p:nvPr/>
        </p:nvSpPr>
        <p:spPr>
          <a:xfrm>
            <a:off x="2684835" y="265961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F8FAF4-BE63-A444-A654-5659B95372F5}"/>
              </a:ext>
            </a:extLst>
          </p:cNvPr>
          <p:cNvSpPr/>
          <p:nvPr/>
        </p:nvSpPr>
        <p:spPr>
          <a:xfrm>
            <a:off x="764967" y="358230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D2C58C-E9A1-804D-8954-436834C035A7}"/>
              </a:ext>
            </a:extLst>
          </p:cNvPr>
          <p:cNvSpPr/>
          <p:nvPr/>
        </p:nvSpPr>
        <p:spPr>
          <a:xfrm>
            <a:off x="1724901" y="358230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D0FBA3E-DC0B-9744-A70A-E4DCAF838F60}"/>
              </a:ext>
            </a:extLst>
          </p:cNvPr>
          <p:cNvSpPr/>
          <p:nvPr/>
        </p:nvSpPr>
        <p:spPr>
          <a:xfrm>
            <a:off x="2684835" y="358230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7C8105-5191-6244-867F-1BD15C59E7D4}"/>
              </a:ext>
            </a:extLst>
          </p:cNvPr>
          <p:cNvSpPr/>
          <p:nvPr/>
        </p:nvSpPr>
        <p:spPr>
          <a:xfrm>
            <a:off x="8746138" y="2290216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C0AE3B-CFE6-874D-94E0-48D3D9C505FE}"/>
              </a:ext>
            </a:extLst>
          </p:cNvPr>
          <p:cNvSpPr/>
          <p:nvPr/>
        </p:nvSpPr>
        <p:spPr>
          <a:xfrm>
            <a:off x="9706072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06E9FB-B469-2D4C-AF39-E6F8AFE36168}"/>
              </a:ext>
            </a:extLst>
          </p:cNvPr>
          <p:cNvSpPr/>
          <p:nvPr/>
        </p:nvSpPr>
        <p:spPr>
          <a:xfrm>
            <a:off x="10666006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65DFDB-BC23-8442-82B4-FA13A9DFC81D}"/>
              </a:ext>
            </a:extLst>
          </p:cNvPr>
          <p:cNvSpPr/>
          <p:nvPr/>
        </p:nvSpPr>
        <p:spPr>
          <a:xfrm>
            <a:off x="8746138" y="3212901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97C4196-0020-474D-AA62-AC9B4ACC59DA}"/>
              </a:ext>
            </a:extLst>
          </p:cNvPr>
          <p:cNvSpPr/>
          <p:nvPr/>
        </p:nvSpPr>
        <p:spPr>
          <a:xfrm>
            <a:off x="9706072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C042BD-CAC4-9E46-AE60-58FDAD544225}"/>
              </a:ext>
            </a:extLst>
          </p:cNvPr>
          <p:cNvSpPr/>
          <p:nvPr/>
        </p:nvSpPr>
        <p:spPr>
          <a:xfrm>
            <a:off x="10666006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3AFE5D-160D-4B4B-A8A9-4D087305DCBE}"/>
              </a:ext>
            </a:extLst>
          </p:cNvPr>
          <p:cNvSpPr/>
          <p:nvPr/>
        </p:nvSpPr>
        <p:spPr>
          <a:xfrm>
            <a:off x="8548434" y="247409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64C6E0-BE9B-1540-8EE7-9AAEBB11B5D8}"/>
              </a:ext>
            </a:extLst>
          </p:cNvPr>
          <p:cNvSpPr/>
          <p:nvPr/>
        </p:nvSpPr>
        <p:spPr>
          <a:xfrm>
            <a:off x="9508368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A4A488-D5DD-BF43-B0F7-CEB80032C514}"/>
              </a:ext>
            </a:extLst>
          </p:cNvPr>
          <p:cNvSpPr/>
          <p:nvPr/>
        </p:nvSpPr>
        <p:spPr>
          <a:xfrm>
            <a:off x="10468302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1866B0-D698-6742-979C-1779635209F9}"/>
              </a:ext>
            </a:extLst>
          </p:cNvPr>
          <p:cNvSpPr/>
          <p:nvPr/>
        </p:nvSpPr>
        <p:spPr>
          <a:xfrm>
            <a:off x="8548434" y="339678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B762A3-0583-4947-BE4E-CA92D6700E71}"/>
              </a:ext>
            </a:extLst>
          </p:cNvPr>
          <p:cNvSpPr/>
          <p:nvPr/>
        </p:nvSpPr>
        <p:spPr>
          <a:xfrm>
            <a:off x="9508368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8D42A4-C728-6346-9959-7574889FC07B}"/>
              </a:ext>
            </a:extLst>
          </p:cNvPr>
          <p:cNvSpPr/>
          <p:nvPr/>
        </p:nvSpPr>
        <p:spPr>
          <a:xfrm>
            <a:off x="10468302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83436F1-FE9D-244A-91E3-63E28A3B30E2}"/>
              </a:ext>
            </a:extLst>
          </p:cNvPr>
          <p:cNvSpPr/>
          <p:nvPr/>
        </p:nvSpPr>
        <p:spPr>
          <a:xfrm>
            <a:off x="8350730" y="265961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844400-D39E-384A-AB75-87D177F443D1}"/>
              </a:ext>
            </a:extLst>
          </p:cNvPr>
          <p:cNvSpPr/>
          <p:nvPr/>
        </p:nvSpPr>
        <p:spPr>
          <a:xfrm>
            <a:off x="9310664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337BB3-C565-8247-BC44-5D1304E48748}"/>
              </a:ext>
            </a:extLst>
          </p:cNvPr>
          <p:cNvSpPr/>
          <p:nvPr/>
        </p:nvSpPr>
        <p:spPr>
          <a:xfrm>
            <a:off x="10270598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8E7D934-A550-B640-B5DD-7802AABD1CB9}"/>
              </a:ext>
            </a:extLst>
          </p:cNvPr>
          <p:cNvSpPr/>
          <p:nvPr/>
        </p:nvSpPr>
        <p:spPr>
          <a:xfrm>
            <a:off x="8350730" y="358230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658336-EBFD-4048-AE10-1AF86118BAF9}"/>
              </a:ext>
            </a:extLst>
          </p:cNvPr>
          <p:cNvSpPr/>
          <p:nvPr/>
        </p:nvSpPr>
        <p:spPr>
          <a:xfrm>
            <a:off x="9310664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53102A2-23C4-1A4A-9C54-86F56D75E903}"/>
              </a:ext>
            </a:extLst>
          </p:cNvPr>
          <p:cNvSpPr/>
          <p:nvPr/>
        </p:nvSpPr>
        <p:spPr>
          <a:xfrm>
            <a:off x="10270598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DF91442-31B0-5F45-A9A0-5D071741DC3A}"/>
              </a:ext>
            </a:extLst>
          </p:cNvPr>
          <p:cNvSpPr/>
          <p:nvPr/>
        </p:nvSpPr>
        <p:spPr>
          <a:xfrm>
            <a:off x="5437240" y="2290216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44A4ECD-1ABF-884F-BD44-766E23E3052A}"/>
              </a:ext>
            </a:extLst>
          </p:cNvPr>
          <p:cNvSpPr/>
          <p:nvPr/>
        </p:nvSpPr>
        <p:spPr>
          <a:xfrm>
            <a:off x="6397174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B449E3F-0E1F-D74E-80B3-1D7811414406}"/>
              </a:ext>
            </a:extLst>
          </p:cNvPr>
          <p:cNvSpPr/>
          <p:nvPr/>
        </p:nvSpPr>
        <p:spPr>
          <a:xfrm>
            <a:off x="7357108" y="229021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476938C-457C-B24D-BDD5-B0E4A88A62B2}"/>
              </a:ext>
            </a:extLst>
          </p:cNvPr>
          <p:cNvSpPr/>
          <p:nvPr/>
        </p:nvSpPr>
        <p:spPr>
          <a:xfrm>
            <a:off x="5437240" y="3212901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8FE401F-CB17-4D40-9170-37E076D981DA}"/>
              </a:ext>
            </a:extLst>
          </p:cNvPr>
          <p:cNvSpPr/>
          <p:nvPr/>
        </p:nvSpPr>
        <p:spPr>
          <a:xfrm>
            <a:off x="6397174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B35D5B6-43C8-ED47-8867-ED81F687B827}"/>
              </a:ext>
            </a:extLst>
          </p:cNvPr>
          <p:cNvSpPr/>
          <p:nvPr/>
        </p:nvSpPr>
        <p:spPr>
          <a:xfrm>
            <a:off x="7357108" y="321290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A6D29F4-63FD-F944-91F3-69D5A6F8CA3F}"/>
              </a:ext>
            </a:extLst>
          </p:cNvPr>
          <p:cNvSpPr/>
          <p:nvPr/>
        </p:nvSpPr>
        <p:spPr>
          <a:xfrm>
            <a:off x="5239536" y="2474095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85DDC4A-EF00-CA4E-AD6A-8D43A76D7B43}"/>
              </a:ext>
            </a:extLst>
          </p:cNvPr>
          <p:cNvSpPr/>
          <p:nvPr/>
        </p:nvSpPr>
        <p:spPr>
          <a:xfrm>
            <a:off x="6199470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F391161-8E91-6542-A508-2C0A6486F958}"/>
              </a:ext>
            </a:extLst>
          </p:cNvPr>
          <p:cNvSpPr/>
          <p:nvPr/>
        </p:nvSpPr>
        <p:spPr>
          <a:xfrm>
            <a:off x="7159404" y="247409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EF941C-F2E6-EA4E-9095-6B9099F7564A}"/>
              </a:ext>
            </a:extLst>
          </p:cNvPr>
          <p:cNvSpPr/>
          <p:nvPr/>
        </p:nvSpPr>
        <p:spPr>
          <a:xfrm>
            <a:off x="5239536" y="3396780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569D84C-4A53-6048-96FF-EAC731725735}"/>
              </a:ext>
            </a:extLst>
          </p:cNvPr>
          <p:cNvSpPr/>
          <p:nvPr/>
        </p:nvSpPr>
        <p:spPr>
          <a:xfrm>
            <a:off x="6199470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84502BB-F0DE-BD48-A165-0CE80E3E80A0}"/>
              </a:ext>
            </a:extLst>
          </p:cNvPr>
          <p:cNvSpPr/>
          <p:nvPr/>
        </p:nvSpPr>
        <p:spPr>
          <a:xfrm>
            <a:off x="7159404" y="339677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DE065D4-93ED-D349-AF57-D82F1F60B583}"/>
              </a:ext>
            </a:extLst>
          </p:cNvPr>
          <p:cNvSpPr/>
          <p:nvPr/>
        </p:nvSpPr>
        <p:spPr>
          <a:xfrm>
            <a:off x="5041832" y="2659619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03DF51D-D881-DE48-9607-3798B98685E3}"/>
              </a:ext>
            </a:extLst>
          </p:cNvPr>
          <p:cNvSpPr/>
          <p:nvPr/>
        </p:nvSpPr>
        <p:spPr>
          <a:xfrm>
            <a:off x="6001766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B4B90B-51D7-C248-A6FE-4463CEDE2192}"/>
              </a:ext>
            </a:extLst>
          </p:cNvPr>
          <p:cNvSpPr/>
          <p:nvPr/>
        </p:nvSpPr>
        <p:spPr>
          <a:xfrm>
            <a:off x="6961700" y="2659618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A095D34-BAE3-424C-8A40-81660EE21DBA}"/>
              </a:ext>
            </a:extLst>
          </p:cNvPr>
          <p:cNvSpPr/>
          <p:nvPr/>
        </p:nvSpPr>
        <p:spPr>
          <a:xfrm>
            <a:off x="5041832" y="3582304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2CAB75-F048-EB46-B2D4-C1CA91614E88}"/>
              </a:ext>
            </a:extLst>
          </p:cNvPr>
          <p:cNvSpPr/>
          <p:nvPr/>
        </p:nvSpPr>
        <p:spPr>
          <a:xfrm>
            <a:off x="6001766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26922A7-2ABB-E742-A900-CE58BB4E73AF}"/>
              </a:ext>
            </a:extLst>
          </p:cNvPr>
          <p:cNvSpPr/>
          <p:nvPr/>
        </p:nvSpPr>
        <p:spPr>
          <a:xfrm>
            <a:off x="6961700" y="3582303"/>
            <a:ext cx="959936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FC1FBE-8C71-9548-B390-FDB8EC7DEA81}"/>
              </a:ext>
            </a:extLst>
          </p:cNvPr>
          <p:cNvSpPr txBox="1"/>
          <p:nvPr/>
        </p:nvSpPr>
        <p:spPr>
          <a:xfrm>
            <a:off x="6601092" y="1017786"/>
            <a:ext cx="342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4D tensor </a:t>
            </a:r>
          </a:p>
        </p:txBody>
      </p:sp>
      <p:pic>
        <p:nvPicPr>
          <p:cNvPr id="11266" name="Picture 2" descr="Image result for baby yoda image">
            <a:extLst>
              <a:ext uri="{FF2B5EF4-FFF2-40B4-BE49-F238E27FC236}">
                <a16:creationId xmlns:a16="http://schemas.microsoft.com/office/drawing/2014/main" id="{2D8B99CD-FE4B-134B-A83C-861DD0AFB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592" y="4731756"/>
            <a:ext cx="2874497" cy="19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baby yoda gif">
            <a:extLst>
              <a:ext uri="{FF2B5EF4-FFF2-40B4-BE49-F238E27FC236}">
                <a16:creationId xmlns:a16="http://schemas.microsoft.com/office/drawing/2014/main" id="{8048060D-F5F7-654C-8763-812EE041B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594" y="4753610"/>
            <a:ext cx="3000720" cy="197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798118-4502-2745-91C6-BFD9B08E63FA}"/>
              </a:ext>
            </a:extLst>
          </p:cNvPr>
          <p:cNvSpPr txBox="1"/>
          <p:nvPr/>
        </p:nvSpPr>
        <p:spPr>
          <a:xfrm>
            <a:off x="4029089" y="4763738"/>
            <a:ext cx="1905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value (RGB)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1783E3-7C87-344C-AAD5-53B2B5746C09}"/>
              </a:ext>
            </a:extLst>
          </p:cNvPr>
          <p:cNvSpPr txBox="1"/>
          <p:nvPr/>
        </p:nvSpPr>
        <p:spPr>
          <a:xfrm>
            <a:off x="9170768" y="4731755"/>
            <a:ext cx="1834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Channel value (RGB)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</a:t>
            </a:r>
          </a:p>
        </p:txBody>
      </p:sp>
      <p:sp>
        <p:nvSpPr>
          <p:cNvPr id="87" name="Left Brace 86">
            <a:extLst>
              <a:ext uri="{FF2B5EF4-FFF2-40B4-BE49-F238E27FC236}">
                <a16:creationId xmlns:a16="http://schemas.microsoft.com/office/drawing/2014/main" id="{0EA4789F-E136-B84F-BAA2-74D75920BD20}"/>
              </a:ext>
            </a:extLst>
          </p:cNvPr>
          <p:cNvSpPr/>
          <p:nvPr/>
        </p:nvSpPr>
        <p:spPr>
          <a:xfrm rot="2701563">
            <a:off x="749112" y="2085913"/>
            <a:ext cx="211059" cy="590845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0B439F40-528D-7E46-9D63-90C5E6DCEFAD}"/>
              </a:ext>
            </a:extLst>
          </p:cNvPr>
          <p:cNvSpPr/>
          <p:nvPr/>
        </p:nvSpPr>
        <p:spPr>
          <a:xfrm rot="5400000">
            <a:off x="8292171" y="-713680"/>
            <a:ext cx="208338" cy="5607623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eft Brace 91">
            <a:extLst>
              <a:ext uri="{FF2B5EF4-FFF2-40B4-BE49-F238E27FC236}">
                <a16:creationId xmlns:a16="http://schemas.microsoft.com/office/drawing/2014/main" id="{64355207-DEF5-554D-8FE0-3478034B429F}"/>
              </a:ext>
            </a:extLst>
          </p:cNvPr>
          <p:cNvSpPr/>
          <p:nvPr/>
        </p:nvSpPr>
        <p:spPr>
          <a:xfrm rot="2701563">
            <a:off x="5017496" y="2077914"/>
            <a:ext cx="211059" cy="590845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Left Brace 94">
            <a:extLst>
              <a:ext uri="{FF2B5EF4-FFF2-40B4-BE49-F238E27FC236}">
                <a16:creationId xmlns:a16="http://schemas.microsoft.com/office/drawing/2014/main" id="{B058ABC8-D632-B24C-A81B-13BCAA393F3C}"/>
              </a:ext>
            </a:extLst>
          </p:cNvPr>
          <p:cNvSpPr/>
          <p:nvPr/>
        </p:nvSpPr>
        <p:spPr>
          <a:xfrm>
            <a:off x="566058" y="2720459"/>
            <a:ext cx="165222" cy="178453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Left Brace 95">
            <a:extLst>
              <a:ext uri="{FF2B5EF4-FFF2-40B4-BE49-F238E27FC236}">
                <a16:creationId xmlns:a16="http://schemas.microsoft.com/office/drawing/2014/main" id="{D280E767-7CAC-8049-9042-8784867EC972}"/>
              </a:ext>
            </a:extLst>
          </p:cNvPr>
          <p:cNvSpPr/>
          <p:nvPr/>
        </p:nvSpPr>
        <p:spPr>
          <a:xfrm rot="5400000">
            <a:off x="2124687" y="1156718"/>
            <a:ext cx="156844" cy="27915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eft Brace 96">
            <a:extLst>
              <a:ext uri="{FF2B5EF4-FFF2-40B4-BE49-F238E27FC236}">
                <a16:creationId xmlns:a16="http://schemas.microsoft.com/office/drawing/2014/main" id="{8D659C20-DD48-5545-8510-9CF5E9F8A067}"/>
              </a:ext>
            </a:extLst>
          </p:cNvPr>
          <p:cNvSpPr/>
          <p:nvPr/>
        </p:nvSpPr>
        <p:spPr>
          <a:xfrm rot="5400000">
            <a:off x="6396541" y="1165242"/>
            <a:ext cx="156844" cy="279159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eft Brace 97">
            <a:extLst>
              <a:ext uri="{FF2B5EF4-FFF2-40B4-BE49-F238E27FC236}">
                <a16:creationId xmlns:a16="http://schemas.microsoft.com/office/drawing/2014/main" id="{C2E0B675-15F6-F143-AEC4-C660767FFD32}"/>
              </a:ext>
            </a:extLst>
          </p:cNvPr>
          <p:cNvSpPr/>
          <p:nvPr/>
        </p:nvSpPr>
        <p:spPr>
          <a:xfrm>
            <a:off x="4846793" y="2688774"/>
            <a:ext cx="165222" cy="1784530"/>
          </a:xfrm>
          <a:prstGeom prst="leftBrace">
            <a:avLst/>
          </a:prstGeom>
          <a:noFill/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8CA97FB-84EB-5D48-A7AA-036D8E209D17}"/>
              </a:ext>
            </a:extLst>
          </p:cNvPr>
          <p:cNvSpPr txBox="1"/>
          <p:nvPr/>
        </p:nvSpPr>
        <p:spPr>
          <a:xfrm>
            <a:off x="1482611" y="1619222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(2,3,3)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3C76A-72C4-D640-A676-206805571014}"/>
              </a:ext>
            </a:extLst>
          </p:cNvPr>
          <p:cNvSpPr txBox="1"/>
          <p:nvPr/>
        </p:nvSpPr>
        <p:spPr>
          <a:xfrm>
            <a:off x="7476379" y="1619222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(2,3,3,2)</a:t>
            </a:r>
          </a:p>
        </p:txBody>
      </p:sp>
    </p:spTree>
    <p:extLst>
      <p:ext uri="{BB962C8B-B14F-4D97-AF65-F5344CB8AC3E}">
        <p14:creationId xmlns:p14="http://schemas.microsoft.com/office/powerpoint/2010/main" val="123250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FLOW OF TENSOR OPERATIONS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734894-45A7-D847-868A-84E7895C457B}"/>
              </a:ext>
            </a:extLst>
          </p:cNvPr>
          <p:cNvSpPr/>
          <p:nvPr/>
        </p:nvSpPr>
        <p:spPr>
          <a:xfrm>
            <a:off x="5390808" y="3872091"/>
            <a:ext cx="914400" cy="9144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+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DC0AF9B-F02E-0348-9E1C-5230ACEF892F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6305208" y="4329291"/>
            <a:ext cx="1396281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B851A05-AE75-2B4D-AE40-B762A439120C}"/>
              </a:ext>
            </a:extLst>
          </p:cNvPr>
          <p:cNvSpPr/>
          <p:nvPr/>
        </p:nvSpPr>
        <p:spPr>
          <a:xfrm>
            <a:off x="8096897" y="3158957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D15E360-E1AB-7C49-8402-9EF67C813133}"/>
              </a:ext>
            </a:extLst>
          </p:cNvPr>
          <p:cNvSpPr/>
          <p:nvPr/>
        </p:nvSpPr>
        <p:spPr>
          <a:xfrm>
            <a:off x="9056831" y="315895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2A8800-A6DA-E842-9E88-C138C59B8B17}"/>
              </a:ext>
            </a:extLst>
          </p:cNvPr>
          <p:cNvSpPr/>
          <p:nvPr/>
        </p:nvSpPr>
        <p:spPr>
          <a:xfrm>
            <a:off x="10016765" y="315895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68516B0-84AE-684C-9B99-B79BCECE9B71}"/>
              </a:ext>
            </a:extLst>
          </p:cNvPr>
          <p:cNvSpPr/>
          <p:nvPr/>
        </p:nvSpPr>
        <p:spPr>
          <a:xfrm>
            <a:off x="8096897" y="4081642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11280B1-F857-DB43-9892-EAC8D03003F8}"/>
              </a:ext>
            </a:extLst>
          </p:cNvPr>
          <p:cNvSpPr/>
          <p:nvPr/>
        </p:nvSpPr>
        <p:spPr>
          <a:xfrm>
            <a:off x="9056831" y="408164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62FE706-29C7-DC41-A787-6ADA830EEB07}"/>
              </a:ext>
            </a:extLst>
          </p:cNvPr>
          <p:cNvSpPr/>
          <p:nvPr/>
        </p:nvSpPr>
        <p:spPr>
          <a:xfrm>
            <a:off x="10016765" y="408164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8E1CFF9-D473-3A40-9510-18807B55DFB4}"/>
              </a:ext>
            </a:extLst>
          </p:cNvPr>
          <p:cNvSpPr/>
          <p:nvPr/>
        </p:nvSpPr>
        <p:spPr>
          <a:xfrm>
            <a:off x="7899193" y="3342836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5F879A7-2912-254D-8C1E-F0E4CC415C8D}"/>
              </a:ext>
            </a:extLst>
          </p:cNvPr>
          <p:cNvSpPr/>
          <p:nvPr/>
        </p:nvSpPr>
        <p:spPr>
          <a:xfrm>
            <a:off x="8859127" y="334283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5A7F8E9-06FA-664D-A3F1-542D1DA8D0C3}"/>
              </a:ext>
            </a:extLst>
          </p:cNvPr>
          <p:cNvSpPr/>
          <p:nvPr/>
        </p:nvSpPr>
        <p:spPr>
          <a:xfrm>
            <a:off x="9819061" y="334283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36C56F1-F2A7-B849-A01F-4458EC4CF5D0}"/>
              </a:ext>
            </a:extLst>
          </p:cNvPr>
          <p:cNvSpPr/>
          <p:nvPr/>
        </p:nvSpPr>
        <p:spPr>
          <a:xfrm>
            <a:off x="7899193" y="4265521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0F66E90-59A1-9748-BD41-1F230CCCC11C}"/>
              </a:ext>
            </a:extLst>
          </p:cNvPr>
          <p:cNvSpPr/>
          <p:nvPr/>
        </p:nvSpPr>
        <p:spPr>
          <a:xfrm>
            <a:off x="8859127" y="426552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463F31C-EB2A-E24E-B6AF-767787F7C4FB}"/>
              </a:ext>
            </a:extLst>
          </p:cNvPr>
          <p:cNvSpPr/>
          <p:nvPr/>
        </p:nvSpPr>
        <p:spPr>
          <a:xfrm>
            <a:off x="9819061" y="426552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BADBD61-0ED3-B647-9C20-C7E2AC76394E}"/>
              </a:ext>
            </a:extLst>
          </p:cNvPr>
          <p:cNvSpPr/>
          <p:nvPr/>
        </p:nvSpPr>
        <p:spPr>
          <a:xfrm>
            <a:off x="7701489" y="3528360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C8A2A72-4762-5648-97E0-BCD37C59F7DF}"/>
              </a:ext>
            </a:extLst>
          </p:cNvPr>
          <p:cNvSpPr/>
          <p:nvPr/>
        </p:nvSpPr>
        <p:spPr>
          <a:xfrm>
            <a:off x="8661423" y="352835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20BD5A2-0B5A-4042-BEBA-A8A24B96E11C}"/>
              </a:ext>
            </a:extLst>
          </p:cNvPr>
          <p:cNvSpPr/>
          <p:nvPr/>
        </p:nvSpPr>
        <p:spPr>
          <a:xfrm>
            <a:off x="9621357" y="3528359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6F74340-D300-9444-BF47-BB01796543A0}"/>
              </a:ext>
            </a:extLst>
          </p:cNvPr>
          <p:cNvSpPr/>
          <p:nvPr/>
        </p:nvSpPr>
        <p:spPr>
          <a:xfrm>
            <a:off x="7701489" y="4451045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8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03AE115-31DD-C54B-B6FF-31D1B988BCC2}"/>
              </a:ext>
            </a:extLst>
          </p:cNvPr>
          <p:cNvSpPr/>
          <p:nvPr/>
        </p:nvSpPr>
        <p:spPr>
          <a:xfrm>
            <a:off x="8661423" y="445104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10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416BA0C-2A66-8D4B-83C9-D4DF4D4DD879}"/>
              </a:ext>
            </a:extLst>
          </p:cNvPr>
          <p:cNvSpPr/>
          <p:nvPr/>
        </p:nvSpPr>
        <p:spPr>
          <a:xfrm>
            <a:off x="9621357" y="4451044"/>
            <a:ext cx="959934" cy="922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12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EB478D6-7975-6C4C-A05B-42C3375B2DB1}"/>
              </a:ext>
            </a:extLst>
          </p:cNvPr>
          <p:cNvSpPr/>
          <p:nvPr/>
        </p:nvSpPr>
        <p:spPr>
          <a:xfrm>
            <a:off x="1825711" y="272996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32010AD-F0C8-D94C-BAD6-2CDB6BD5FAC9}"/>
              </a:ext>
            </a:extLst>
          </p:cNvPr>
          <p:cNvSpPr/>
          <p:nvPr/>
        </p:nvSpPr>
        <p:spPr>
          <a:xfrm>
            <a:off x="2469725" y="272996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FB9ED34-86DB-454E-8BF8-8AD8A1FFF220}"/>
              </a:ext>
            </a:extLst>
          </p:cNvPr>
          <p:cNvSpPr/>
          <p:nvPr/>
        </p:nvSpPr>
        <p:spPr>
          <a:xfrm>
            <a:off x="3113739" y="272997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8B4B67-3530-1641-AECF-25F70967F07C}"/>
              </a:ext>
            </a:extLst>
          </p:cNvPr>
          <p:cNvSpPr/>
          <p:nvPr/>
        </p:nvSpPr>
        <p:spPr>
          <a:xfrm>
            <a:off x="1825711" y="3366609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90130EF-0267-5841-809B-DA81F79BC3B3}"/>
              </a:ext>
            </a:extLst>
          </p:cNvPr>
          <p:cNvSpPr/>
          <p:nvPr/>
        </p:nvSpPr>
        <p:spPr>
          <a:xfrm>
            <a:off x="2469725" y="336660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EE20D66-E8F3-204D-96D2-E30112D928AC}"/>
              </a:ext>
            </a:extLst>
          </p:cNvPr>
          <p:cNvSpPr/>
          <p:nvPr/>
        </p:nvSpPr>
        <p:spPr>
          <a:xfrm>
            <a:off x="3113739" y="336985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FF63E04-0A20-E344-9844-C03B7E189014}"/>
              </a:ext>
            </a:extLst>
          </p:cNvPr>
          <p:cNvSpPr/>
          <p:nvPr/>
        </p:nvSpPr>
        <p:spPr>
          <a:xfrm>
            <a:off x="1715498" y="282392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2D2C491-3A6D-924D-8C26-DDC2C1C35584}"/>
              </a:ext>
            </a:extLst>
          </p:cNvPr>
          <p:cNvSpPr/>
          <p:nvPr/>
        </p:nvSpPr>
        <p:spPr>
          <a:xfrm>
            <a:off x="2359512" y="282392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D769E84-D734-C243-81F0-596CFE8EE52B}"/>
              </a:ext>
            </a:extLst>
          </p:cNvPr>
          <p:cNvSpPr/>
          <p:nvPr/>
        </p:nvSpPr>
        <p:spPr>
          <a:xfrm>
            <a:off x="3003526" y="2823927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B098115-D9F2-E74E-B410-DFE7243AFDC8}"/>
              </a:ext>
            </a:extLst>
          </p:cNvPr>
          <p:cNvSpPr/>
          <p:nvPr/>
        </p:nvSpPr>
        <p:spPr>
          <a:xfrm>
            <a:off x="1715498" y="3460566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C53EB55-5E5F-CF4D-833E-FD887509DBD7}"/>
              </a:ext>
            </a:extLst>
          </p:cNvPr>
          <p:cNvSpPr/>
          <p:nvPr/>
        </p:nvSpPr>
        <p:spPr>
          <a:xfrm>
            <a:off x="2359512" y="346056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6022CB6-FCE6-534C-8AF4-0CDC35ADA03C}"/>
              </a:ext>
            </a:extLst>
          </p:cNvPr>
          <p:cNvSpPr/>
          <p:nvPr/>
        </p:nvSpPr>
        <p:spPr>
          <a:xfrm>
            <a:off x="3003526" y="346381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77D87C8-C506-BF44-9FEF-1285C7EA6F6F}"/>
              </a:ext>
            </a:extLst>
          </p:cNvPr>
          <p:cNvSpPr/>
          <p:nvPr/>
        </p:nvSpPr>
        <p:spPr>
          <a:xfrm>
            <a:off x="1605285" y="291464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FB122FD-54E3-7C4A-B4B4-70B2F4CEE67F}"/>
              </a:ext>
            </a:extLst>
          </p:cNvPr>
          <p:cNvSpPr/>
          <p:nvPr/>
        </p:nvSpPr>
        <p:spPr>
          <a:xfrm>
            <a:off x="2249299" y="291464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404B97F-D407-2145-80A2-CEF2B2166C0B}"/>
              </a:ext>
            </a:extLst>
          </p:cNvPr>
          <p:cNvSpPr/>
          <p:nvPr/>
        </p:nvSpPr>
        <p:spPr>
          <a:xfrm>
            <a:off x="2893313" y="2911396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018401F-34DC-074E-AED4-B6E27F9C7F23}"/>
              </a:ext>
            </a:extLst>
          </p:cNvPr>
          <p:cNvSpPr/>
          <p:nvPr/>
        </p:nvSpPr>
        <p:spPr>
          <a:xfrm>
            <a:off x="1605285" y="3551281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F617CBE-008D-F74B-AC05-BE95A85F663E}"/>
              </a:ext>
            </a:extLst>
          </p:cNvPr>
          <p:cNvSpPr/>
          <p:nvPr/>
        </p:nvSpPr>
        <p:spPr>
          <a:xfrm>
            <a:off x="2249299" y="355128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3CC4881-E1BA-E747-BCFC-B6B26628E5C6}"/>
              </a:ext>
            </a:extLst>
          </p:cNvPr>
          <p:cNvSpPr/>
          <p:nvPr/>
        </p:nvSpPr>
        <p:spPr>
          <a:xfrm>
            <a:off x="2893313" y="3551279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08166F98-F238-FE49-B76C-74C40B857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7"/>
            <a:ext cx="10515600" cy="960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result of a tensor operation is again a tensor: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EFA5BE5-3A7E-E941-8114-D7DD1B551641}"/>
              </a:ext>
            </a:extLst>
          </p:cNvPr>
          <p:cNvSpPr/>
          <p:nvPr/>
        </p:nvSpPr>
        <p:spPr>
          <a:xfrm>
            <a:off x="1795001" y="464313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4A8AC29-4562-9442-99A0-45508044DBE1}"/>
              </a:ext>
            </a:extLst>
          </p:cNvPr>
          <p:cNvSpPr/>
          <p:nvPr/>
        </p:nvSpPr>
        <p:spPr>
          <a:xfrm>
            <a:off x="2439015" y="464313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4ECBD475-54FE-6F47-831B-FC4B19EA0AFB}"/>
              </a:ext>
            </a:extLst>
          </p:cNvPr>
          <p:cNvSpPr/>
          <p:nvPr/>
        </p:nvSpPr>
        <p:spPr>
          <a:xfrm>
            <a:off x="3083029" y="464313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328A9BB-79E3-D640-8201-2C4CE53A6629}"/>
              </a:ext>
            </a:extLst>
          </p:cNvPr>
          <p:cNvSpPr/>
          <p:nvPr/>
        </p:nvSpPr>
        <p:spPr>
          <a:xfrm>
            <a:off x="1795001" y="5279774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4C737D8-6D7A-9346-995B-FC543475B0D2}"/>
              </a:ext>
            </a:extLst>
          </p:cNvPr>
          <p:cNvSpPr/>
          <p:nvPr/>
        </p:nvSpPr>
        <p:spPr>
          <a:xfrm>
            <a:off x="2439015" y="5279773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84C3AB3-7D8C-0246-9F77-B0AB6F55FCBE}"/>
              </a:ext>
            </a:extLst>
          </p:cNvPr>
          <p:cNvSpPr/>
          <p:nvPr/>
        </p:nvSpPr>
        <p:spPr>
          <a:xfrm>
            <a:off x="3083029" y="5283018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5E15CBD-75E2-9B48-A16F-BD17B87AD081}"/>
              </a:ext>
            </a:extLst>
          </p:cNvPr>
          <p:cNvSpPr/>
          <p:nvPr/>
        </p:nvSpPr>
        <p:spPr>
          <a:xfrm>
            <a:off x="1684788" y="473709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18AF33D-AFBC-304D-90CB-861D21F7F13E}"/>
              </a:ext>
            </a:extLst>
          </p:cNvPr>
          <p:cNvSpPr/>
          <p:nvPr/>
        </p:nvSpPr>
        <p:spPr>
          <a:xfrm>
            <a:off x="2328802" y="473709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A15B2DF-EF60-7E4A-AEDF-D7FA8CA500DD}"/>
              </a:ext>
            </a:extLst>
          </p:cNvPr>
          <p:cNvSpPr/>
          <p:nvPr/>
        </p:nvSpPr>
        <p:spPr>
          <a:xfrm>
            <a:off x="2972816" y="4737092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831DA057-2804-3743-8AC5-E45D05F658C1}"/>
              </a:ext>
            </a:extLst>
          </p:cNvPr>
          <p:cNvSpPr/>
          <p:nvPr/>
        </p:nvSpPr>
        <p:spPr>
          <a:xfrm>
            <a:off x="1684788" y="5373731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118612C-EC7C-FF42-8F8B-B959CC6D037C}"/>
              </a:ext>
            </a:extLst>
          </p:cNvPr>
          <p:cNvSpPr/>
          <p:nvPr/>
        </p:nvSpPr>
        <p:spPr>
          <a:xfrm>
            <a:off x="2328802" y="5373730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AF72DCB-91AF-2D47-946C-06385934AACC}"/>
              </a:ext>
            </a:extLst>
          </p:cNvPr>
          <p:cNvSpPr/>
          <p:nvPr/>
        </p:nvSpPr>
        <p:spPr>
          <a:xfrm>
            <a:off x="2972816" y="537697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44DC332-97DD-7641-A217-154F6660D526}"/>
              </a:ext>
            </a:extLst>
          </p:cNvPr>
          <p:cNvSpPr/>
          <p:nvPr/>
        </p:nvSpPr>
        <p:spPr>
          <a:xfrm>
            <a:off x="1574575" y="482780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9CF53CC-6265-0741-8BB1-B06D555B1EAE}"/>
              </a:ext>
            </a:extLst>
          </p:cNvPr>
          <p:cNvSpPr/>
          <p:nvPr/>
        </p:nvSpPr>
        <p:spPr>
          <a:xfrm>
            <a:off x="2218589" y="482780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7D40DEB-CC11-BA44-A8F6-AB42ABD83490}"/>
              </a:ext>
            </a:extLst>
          </p:cNvPr>
          <p:cNvSpPr/>
          <p:nvPr/>
        </p:nvSpPr>
        <p:spPr>
          <a:xfrm>
            <a:off x="2862603" y="4824561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7E7E77-3D62-E64F-ADA1-7AFD67FB5877}"/>
              </a:ext>
            </a:extLst>
          </p:cNvPr>
          <p:cNvSpPr/>
          <p:nvPr/>
        </p:nvSpPr>
        <p:spPr>
          <a:xfrm>
            <a:off x="1574575" y="5464446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91BBC3D-B107-054E-81EA-BC343306EC53}"/>
              </a:ext>
            </a:extLst>
          </p:cNvPr>
          <p:cNvSpPr/>
          <p:nvPr/>
        </p:nvSpPr>
        <p:spPr>
          <a:xfrm>
            <a:off x="2218589" y="5464445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1975CB2D-84C4-DB4B-A63A-4E17D4274DE6}"/>
              </a:ext>
            </a:extLst>
          </p:cNvPr>
          <p:cNvSpPr/>
          <p:nvPr/>
        </p:nvSpPr>
        <p:spPr>
          <a:xfrm>
            <a:off x="2862603" y="5464444"/>
            <a:ext cx="644014" cy="6398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6</a:t>
            </a:r>
          </a:p>
        </p:txBody>
      </p:sp>
      <p:cxnSp>
        <p:nvCxnSpPr>
          <p:cNvPr id="11272" name="Elbow Connector 11271">
            <a:extLst>
              <a:ext uri="{FF2B5EF4-FFF2-40B4-BE49-F238E27FC236}">
                <a16:creationId xmlns:a16="http://schemas.microsoft.com/office/drawing/2014/main" id="{7D2A4574-C263-144B-AD44-D5934F8C54E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3757753" y="3460565"/>
            <a:ext cx="2090255" cy="411526"/>
          </a:xfrm>
          <a:prstGeom prst="bentConnector2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B38259C4-374B-E546-BB5A-36039B337F14}"/>
              </a:ext>
            </a:extLst>
          </p:cNvPr>
          <p:cNvCxnSpPr>
            <a:cxnSpLocks/>
            <a:endCxn id="3" idx="4"/>
          </p:cNvCxnSpPr>
          <p:nvPr/>
        </p:nvCxnSpPr>
        <p:spPr>
          <a:xfrm flipV="1">
            <a:off x="3727043" y="4786491"/>
            <a:ext cx="2120965" cy="587239"/>
          </a:xfrm>
          <a:prstGeom prst="bentConnector2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29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327DAD-3114-9C4D-B59E-3F096E172054}"/>
              </a:ext>
            </a:extLst>
          </p:cNvPr>
          <p:cNvSpPr txBox="1"/>
          <p:nvPr/>
        </p:nvSpPr>
        <p:spPr>
          <a:xfrm>
            <a:off x="498763" y="1432217"/>
            <a:ext cx="42883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1943: </a:t>
            </a:r>
            <a:r>
              <a:rPr lang="en-US" sz="2400" dirty="0"/>
              <a:t>logical 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AND, OR, …</a:t>
            </a:r>
            <a:r>
              <a:rPr lang="en-US" sz="2400" dirty="0"/>
              <a:t>) model of neuron activity developed at UIC/</a:t>
            </a:r>
            <a:r>
              <a:rPr lang="en-US" sz="2400" dirty="0" err="1"/>
              <a:t>UChicago</a:t>
            </a:r>
            <a:r>
              <a:rPr lang="en-US" sz="2400" dirty="0"/>
              <a:t> (McCulloch &amp; Pitts)</a:t>
            </a:r>
          </a:p>
          <a:p>
            <a:pPr algn="ctr"/>
            <a:endParaRPr lang="en-US" sz="2400" dirty="0"/>
          </a:p>
          <a:p>
            <a:r>
              <a:rPr lang="en-US" sz="2400" b="1" dirty="0"/>
              <a:t>Dendrites: </a:t>
            </a:r>
            <a:r>
              <a:rPr lang="en-US" sz="2400" dirty="0"/>
              <a:t>accept input/signals from other neurons</a:t>
            </a:r>
          </a:p>
          <a:p>
            <a:endParaRPr lang="en-US" sz="2400" dirty="0"/>
          </a:p>
          <a:p>
            <a:r>
              <a:rPr lang="en-US" sz="2400" b="1" dirty="0"/>
              <a:t>Nucleus: </a:t>
            </a:r>
            <a:r>
              <a:rPr lang="en-US" sz="2400" dirty="0"/>
              <a:t>aggregates and transforms signal</a:t>
            </a:r>
          </a:p>
          <a:p>
            <a:endParaRPr lang="en-US" sz="2400" dirty="0"/>
          </a:p>
          <a:p>
            <a:r>
              <a:rPr lang="en-US" sz="2400" b="1" dirty="0"/>
              <a:t>Axon/terminals: </a:t>
            </a:r>
            <a:r>
              <a:rPr lang="en-US" sz="2400" dirty="0"/>
              <a:t>pass signal onto next neuron or receptor</a:t>
            </a:r>
          </a:p>
        </p:txBody>
      </p:sp>
      <p:pic>
        <p:nvPicPr>
          <p:cNvPr id="13314" name="Picture 2" descr="Image result for neuron neural network">
            <a:extLst>
              <a:ext uri="{FF2B5EF4-FFF2-40B4-BE49-F238E27FC236}">
                <a16:creationId xmlns:a16="http://schemas.microsoft.com/office/drawing/2014/main" id="{585F9AB7-5E2A-4840-93E0-8E811BDA2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360" y="1354844"/>
            <a:ext cx="6075242" cy="519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1E4581-E72C-ED44-9116-D842829374E9}"/>
              </a:ext>
            </a:extLst>
          </p:cNvPr>
          <p:cNvSpPr/>
          <p:nvPr/>
        </p:nvSpPr>
        <p:spPr>
          <a:xfrm>
            <a:off x="7320411" y="5760720"/>
            <a:ext cx="770650" cy="663811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63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E047A0-EC7F-5546-88EB-FF9292491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1287710"/>
            <a:ext cx="3315820" cy="513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6EC0B44-4876-4242-8320-5B3CA91A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FLOW OF TENSOR OPERATIONS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0AB04D-FB04-5B49-8C49-7EEF08DCE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2978" y="1393554"/>
            <a:ext cx="5535706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The flow of data, tensor to tensor, is represented in a computational graph that efficiently encodes the operations to train a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121854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 err="1"/>
              <a:t>Keras</a:t>
            </a:r>
            <a:r>
              <a:rPr lang="en-US" dirty="0"/>
              <a:t>…</a:t>
            </a:r>
          </a:p>
          <a:p>
            <a:r>
              <a:rPr lang="en-US" dirty="0"/>
              <a:t>is a TensorFlow API (+ Theano, CNTK) for neural networks, written in Python</a:t>
            </a:r>
          </a:p>
          <a:p>
            <a:r>
              <a:rPr lang="en-US" dirty="0"/>
              <a:t>offers rapid model prototyping – as straightforward as building with Lego bricks</a:t>
            </a:r>
          </a:p>
          <a:p>
            <a:r>
              <a:rPr lang="en-US" dirty="0"/>
              <a:t>is </a:t>
            </a:r>
            <a:r>
              <a:rPr lang="en-US" dirty="0">
                <a:hlinkClick r:id="rId2"/>
              </a:rPr>
              <a:t>integrated directly into TensorFlow 2.0</a:t>
            </a:r>
            <a:endParaRPr lang="en-US" dirty="0"/>
          </a:p>
          <a:p>
            <a:r>
              <a:rPr lang="en-US" dirty="0"/>
              <a:t>trades a little control away in favor of clarity and intuitiveness</a:t>
            </a:r>
          </a:p>
          <a:p>
            <a:pPr lvl="1"/>
            <a:r>
              <a:rPr lang="en-US" dirty="0"/>
              <a:t>can still use TensorFlow toolbox where control is needed!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1" name="Picture 2" descr="Image result for keras logo">
            <a:extLst>
              <a:ext uri="{FF2B5EF4-FFF2-40B4-BE49-F238E27FC236}">
                <a16:creationId xmlns:a16="http://schemas.microsoft.com/office/drawing/2014/main" id="{E7FFF6EF-D72E-EF47-AB1E-331515082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" y="2001822"/>
            <a:ext cx="4168054" cy="120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4DD779-E572-734E-9434-2118BE394A33}"/>
              </a:ext>
            </a:extLst>
          </p:cNvPr>
          <p:cNvSpPr txBox="1"/>
          <p:nvPr/>
        </p:nvSpPr>
        <p:spPr>
          <a:xfrm>
            <a:off x="333216" y="3500211"/>
            <a:ext cx="42163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“Being able to go from idea to result with the least possible delay is key to doing good research.”</a:t>
            </a:r>
          </a:p>
          <a:p>
            <a:pPr algn="ctr"/>
            <a:r>
              <a:rPr lang="en-US" sz="2400" i="1" dirty="0"/>
              <a:t>~ </a:t>
            </a:r>
            <a:r>
              <a:rPr lang="en-US" sz="2400" i="1" dirty="0" err="1"/>
              <a:t>keras.io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273320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…</a:t>
            </a:r>
          </a:p>
          <a:p>
            <a:r>
              <a:rPr lang="en-US" dirty="0"/>
              <a:t>is a cloud environment for writing and running </a:t>
            </a:r>
            <a:r>
              <a:rPr lang="en-US" dirty="0" err="1"/>
              <a:t>Jupyter</a:t>
            </a:r>
            <a:r>
              <a:rPr lang="en-US" dirty="0"/>
              <a:t> Notebooks in your web browser, for free, for educational purposes</a:t>
            </a:r>
          </a:p>
          <a:p>
            <a:r>
              <a:rPr lang="en-US" dirty="0"/>
              <a:t>provides access to graphics and tensor processing units to speed model training</a:t>
            </a:r>
          </a:p>
          <a:p>
            <a:r>
              <a:rPr lang="en-US" dirty="0"/>
              <a:t>offers a nice, uniform environment for this workshop – let’s check it out now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9" name="Picture 2" descr="Image result for google colab logo">
            <a:extLst>
              <a:ext uri="{FF2B5EF4-FFF2-40B4-BE49-F238E27FC236}">
                <a16:creationId xmlns:a16="http://schemas.microsoft.com/office/drawing/2014/main" id="{51DAA4CC-3B34-A444-A107-A052E54A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" y="2401112"/>
            <a:ext cx="4168054" cy="18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339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https://colab.research.google.com/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File &gt; Open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Click GitHub, search </a:t>
            </a:r>
            <a:r>
              <a:rPr lang="en-US" b="1" dirty="0" err="1">
                <a:cs typeface="Courier New" panose="02070309020205020404" pitchFamily="49" charset="0"/>
              </a:rPr>
              <a:t>allemanau</a:t>
            </a:r>
            <a:endParaRPr lang="en-US" b="1" dirty="0">
              <a:cs typeface="Courier New" panose="020703090202050204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Ensure the “</a:t>
            </a:r>
            <a:r>
              <a:rPr lang="en-US" dirty="0" err="1">
                <a:cs typeface="Courier New" panose="02070309020205020404" pitchFamily="49" charset="0"/>
              </a:rPr>
              <a:t>NUIT_tensorflow</a:t>
            </a:r>
            <a:r>
              <a:rPr lang="en-US" dirty="0">
                <a:cs typeface="Courier New" panose="02070309020205020404" pitchFamily="49" charset="0"/>
              </a:rPr>
              <a:t>” repository is selected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Open “1_Colab_Python_and_TensorFlow.ipynb”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9" name="Picture 2" descr="Image result for google colab logo">
            <a:extLst>
              <a:ext uri="{FF2B5EF4-FFF2-40B4-BE49-F238E27FC236}">
                <a16:creationId xmlns:a16="http://schemas.microsoft.com/office/drawing/2014/main" id="{51DAA4CC-3B34-A444-A107-A052E54A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" y="2401112"/>
            <a:ext cx="4168054" cy="184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301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318">
            <a:extLst>
              <a:ext uri="{FF2B5EF4-FFF2-40B4-BE49-F238E27FC236}">
                <a16:creationId xmlns:a16="http://schemas.microsoft.com/office/drawing/2014/main" id="{7E441470-235C-E449-B23E-BBF5C140A599}"/>
              </a:ext>
            </a:extLst>
          </p:cNvPr>
          <p:cNvSpPr/>
          <p:nvPr/>
        </p:nvSpPr>
        <p:spPr>
          <a:xfrm>
            <a:off x="0" y="0"/>
            <a:ext cx="9752690" cy="60547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 result for mnist">
            <a:extLst>
              <a:ext uri="{FF2B5EF4-FFF2-40B4-BE49-F238E27FC236}">
                <a16:creationId xmlns:a16="http://schemas.microsoft.com/office/drawing/2014/main" id="{2B428CD2-4D47-A541-9C50-EFFFD2DD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1" y="1933254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2429A6-F277-DB4B-BC6C-ACAEBB1F089C}"/>
              </a:ext>
            </a:extLst>
          </p:cNvPr>
          <p:cNvSpPr txBox="1"/>
          <p:nvPr/>
        </p:nvSpPr>
        <p:spPr>
          <a:xfrm>
            <a:off x="1109283" y="630288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(28, 28)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7F21A7-8C88-F147-A48A-F198E7694D11}"/>
              </a:ext>
            </a:extLst>
          </p:cNvPr>
          <p:cNvSpPr/>
          <p:nvPr/>
        </p:nvSpPr>
        <p:spPr>
          <a:xfrm>
            <a:off x="4296716" y="1101623"/>
            <a:ext cx="557213" cy="4573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EF399F-A33C-894A-9DE1-647355A6F567}"/>
              </a:ext>
            </a:extLst>
          </p:cNvPr>
          <p:cNvSpPr/>
          <p:nvPr/>
        </p:nvSpPr>
        <p:spPr>
          <a:xfrm>
            <a:off x="4325940" y="1154247"/>
            <a:ext cx="457200" cy="457200"/>
          </a:xfrm>
          <a:prstGeom prst="ellipse">
            <a:avLst/>
          </a:prstGeom>
          <a:solidFill>
            <a:srgbClr val="FFFFFE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EF6468-AB9B-6544-A77B-C6A3B1DA386F}"/>
              </a:ext>
            </a:extLst>
          </p:cNvPr>
          <p:cNvSpPr/>
          <p:nvPr/>
        </p:nvSpPr>
        <p:spPr>
          <a:xfrm>
            <a:off x="4346721" y="2129404"/>
            <a:ext cx="457200" cy="457200"/>
          </a:xfrm>
          <a:prstGeom prst="ellipse">
            <a:avLst/>
          </a:prstGeom>
          <a:solidFill>
            <a:srgbClr val="C9C6C8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E3D479-648A-2B4A-B2FB-BB8ED3C1E8B6}"/>
              </a:ext>
            </a:extLst>
          </p:cNvPr>
          <p:cNvSpPr/>
          <p:nvPr/>
        </p:nvSpPr>
        <p:spPr>
          <a:xfrm>
            <a:off x="4333423" y="3173525"/>
            <a:ext cx="457200" cy="457200"/>
          </a:xfrm>
          <a:prstGeom prst="ellipse">
            <a:avLst/>
          </a:prstGeom>
          <a:solidFill>
            <a:srgbClr val="010200"/>
          </a:soli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1959F0-ABFF-5B48-854C-79D1642A6710}"/>
              </a:ext>
            </a:extLst>
          </p:cNvPr>
          <p:cNvSpPr/>
          <p:nvPr/>
        </p:nvSpPr>
        <p:spPr>
          <a:xfrm>
            <a:off x="4361177" y="5185756"/>
            <a:ext cx="457200" cy="457200"/>
          </a:xfrm>
          <a:prstGeom prst="ellipse">
            <a:avLst/>
          </a:prstGeom>
          <a:solidFill>
            <a:srgbClr val="BCBCBC"/>
          </a:solidFill>
          <a:ln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363F2E6-29AA-224F-8FD0-2E2975F96091}"/>
              </a:ext>
            </a:extLst>
          </p:cNvPr>
          <p:cNvSpPr/>
          <p:nvPr/>
        </p:nvSpPr>
        <p:spPr>
          <a:xfrm>
            <a:off x="4346094" y="4227827"/>
            <a:ext cx="457200" cy="457200"/>
          </a:xfrm>
          <a:prstGeom prst="ellipse">
            <a:avLst/>
          </a:prstGeom>
          <a:solidFill>
            <a:srgbClr val="636365"/>
          </a:solidFill>
          <a:ln>
            <a:solidFill>
              <a:srgbClr val="636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06E736-F037-7342-9366-ACF00F2324F8}"/>
              </a:ext>
            </a:extLst>
          </p:cNvPr>
          <p:cNvSpPr txBox="1"/>
          <p:nvPr/>
        </p:nvSpPr>
        <p:spPr>
          <a:xfrm rot="5400000">
            <a:off x="4415662" y="464936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B1FB64-4314-6E47-BC3F-1C921AF8E498}"/>
              </a:ext>
            </a:extLst>
          </p:cNvPr>
          <p:cNvSpPr txBox="1"/>
          <p:nvPr/>
        </p:nvSpPr>
        <p:spPr>
          <a:xfrm>
            <a:off x="4248304" y="12099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33DCA5-0233-3147-A356-3C370A620BFD}"/>
              </a:ext>
            </a:extLst>
          </p:cNvPr>
          <p:cNvSpPr txBox="1"/>
          <p:nvPr/>
        </p:nvSpPr>
        <p:spPr>
          <a:xfrm>
            <a:off x="4260686" y="42597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D9A562-6FE8-8140-9D1A-BBE1882A1934}"/>
              </a:ext>
            </a:extLst>
          </p:cNvPr>
          <p:cNvSpPr txBox="1"/>
          <p:nvPr/>
        </p:nvSpPr>
        <p:spPr>
          <a:xfrm>
            <a:off x="4252625" y="5227437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934F07-7748-9E4D-8D6A-2F2298B2534C}"/>
              </a:ext>
            </a:extLst>
          </p:cNvPr>
          <p:cNvSpPr txBox="1"/>
          <p:nvPr/>
        </p:nvSpPr>
        <p:spPr>
          <a:xfrm>
            <a:off x="4239326" y="3208505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AF4E4-66B5-694B-BAA1-1650A53E09D0}"/>
              </a:ext>
            </a:extLst>
          </p:cNvPr>
          <p:cNvSpPr txBox="1"/>
          <p:nvPr/>
        </p:nvSpPr>
        <p:spPr>
          <a:xfrm>
            <a:off x="4252625" y="2172278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1023A-3B07-5643-A24C-8F6B3A71A7B2}"/>
              </a:ext>
            </a:extLst>
          </p:cNvPr>
          <p:cNvSpPr/>
          <p:nvPr/>
        </p:nvSpPr>
        <p:spPr>
          <a:xfrm rot="16200000">
            <a:off x="1614638" y="3950398"/>
            <a:ext cx="369331" cy="3057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46D79C-7DDF-9448-B81F-789D299B6AEB}"/>
              </a:ext>
            </a:extLst>
          </p:cNvPr>
          <p:cNvSpPr txBox="1"/>
          <p:nvPr/>
        </p:nvSpPr>
        <p:spPr>
          <a:xfrm>
            <a:off x="0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E95A3A-7B1D-F746-BF04-89632029F496}"/>
              </a:ext>
            </a:extLst>
          </p:cNvPr>
          <p:cNvSpPr txBox="1"/>
          <p:nvPr/>
        </p:nvSpPr>
        <p:spPr>
          <a:xfrm>
            <a:off x="3016532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4ACB2B-750E-1B44-B4E3-EA07B07222D5}"/>
              </a:ext>
            </a:extLst>
          </p:cNvPr>
          <p:cNvSpPr txBox="1"/>
          <p:nvPr/>
        </p:nvSpPr>
        <p:spPr>
          <a:xfrm>
            <a:off x="3899757" y="628618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(740, )</a:t>
            </a:r>
          </a:p>
        </p:txBody>
      </p:sp>
      <p:sp>
        <p:nvSpPr>
          <p:cNvPr id="33" name="Frame 32">
            <a:extLst>
              <a:ext uri="{FF2B5EF4-FFF2-40B4-BE49-F238E27FC236}">
                <a16:creationId xmlns:a16="http://schemas.microsoft.com/office/drawing/2014/main" id="{84D4E81E-8582-B547-9725-04B682220AF9}"/>
              </a:ext>
            </a:extLst>
          </p:cNvPr>
          <p:cNvSpPr/>
          <p:nvPr/>
        </p:nvSpPr>
        <p:spPr>
          <a:xfrm flipH="1">
            <a:off x="270541" y="1919950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648096B0-BD8E-4B49-B0AF-998454466791}"/>
              </a:ext>
            </a:extLst>
          </p:cNvPr>
          <p:cNvSpPr/>
          <p:nvPr/>
        </p:nvSpPr>
        <p:spPr>
          <a:xfrm flipH="1">
            <a:off x="812060" y="2793694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9A377E39-A93C-1D4A-99DF-DFC1A251A9D3}"/>
              </a:ext>
            </a:extLst>
          </p:cNvPr>
          <p:cNvSpPr/>
          <p:nvPr/>
        </p:nvSpPr>
        <p:spPr>
          <a:xfrm flipH="1">
            <a:off x="2439310" y="4114911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3C2CF445-5C41-3C4B-8D7E-5D21354D1D52}"/>
              </a:ext>
            </a:extLst>
          </p:cNvPr>
          <p:cNvSpPr/>
          <p:nvPr/>
        </p:nvSpPr>
        <p:spPr>
          <a:xfrm flipH="1">
            <a:off x="2123101" y="3667306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1F80B323-CF07-0643-9C8D-48100EF7146B}"/>
              </a:ext>
            </a:extLst>
          </p:cNvPr>
          <p:cNvSpPr/>
          <p:nvPr/>
        </p:nvSpPr>
        <p:spPr>
          <a:xfrm flipH="1">
            <a:off x="1029610" y="3341082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EF110F-4A02-0E47-901F-BA2BE3AFA85A}"/>
              </a:ext>
            </a:extLst>
          </p:cNvPr>
          <p:cNvSpPr txBox="1"/>
          <p:nvPr/>
        </p:nvSpPr>
        <p:spPr>
          <a:xfrm rot="5400000">
            <a:off x="4379117" y="3634379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E901EE-BDFC-CB46-A316-6C28BFFAA7AB}"/>
              </a:ext>
            </a:extLst>
          </p:cNvPr>
          <p:cNvSpPr txBox="1"/>
          <p:nvPr/>
        </p:nvSpPr>
        <p:spPr>
          <a:xfrm rot="5400000">
            <a:off x="4379117" y="2581967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4D0E46-B598-D149-A405-203B8B065C7C}"/>
              </a:ext>
            </a:extLst>
          </p:cNvPr>
          <p:cNvSpPr txBox="1"/>
          <p:nvPr/>
        </p:nvSpPr>
        <p:spPr>
          <a:xfrm rot="5400000">
            <a:off x="4361747" y="157647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B963A6-C4CA-DA46-913C-8DA66B65FF3D}"/>
              </a:ext>
            </a:extLst>
          </p:cNvPr>
          <p:cNvCxnSpPr>
            <a:cxnSpLocks/>
            <a:stCxn id="33" idx="1"/>
            <a:endCxn id="17" idx="1"/>
          </p:cNvCxnSpPr>
          <p:nvPr/>
        </p:nvCxnSpPr>
        <p:spPr>
          <a:xfrm flipV="1">
            <a:off x="406703" y="1394629"/>
            <a:ext cx="3841601" cy="595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EF461E-27DC-E04F-BF7D-227AD51A8E8D}"/>
              </a:ext>
            </a:extLst>
          </p:cNvPr>
          <p:cNvCxnSpPr>
            <a:cxnSpLocks/>
            <a:stCxn id="38" idx="1"/>
            <a:endCxn id="27" idx="1"/>
          </p:cNvCxnSpPr>
          <p:nvPr/>
        </p:nvCxnSpPr>
        <p:spPr>
          <a:xfrm flipV="1">
            <a:off x="948222" y="2356944"/>
            <a:ext cx="3304403" cy="507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1AAE0F-BEB6-1843-8B1E-7963B47A2E4E}"/>
              </a:ext>
            </a:extLst>
          </p:cNvPr>
          <p:cNvCxnSpPr>
            <a:cxnSpLocks/>
            <a:stCxn id="41" idx="1"/>
            <a:endCxn id="26" idx="1"/>
          </p:cNvCxnSpPr>
          <p:nvPr/>
        </p:nvCxnSpPr>
        <p:spPr>
          <a:xfrm flipV="1">
            <a:off x="1165772" y="3393171"/>
            <a:ext cx="3073554" cy="18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2520328-4304-E449-A79A-C5712FEE21B2}"/>
              </a:ext>
            </a:extLst>
          </p:cNvPr>
          <p:cNvCxnSpPr>
            <a:cxnSpLocks/>
            <a:stCxn id="40" idx="1"/>
            <a:endCxn id="24" idx="1"/>
          </p:cNvCxnSpPr>
          <p:nvPr/>
        </p:nvCxnSpPr>
        <p:spPr>
          <a:xfrm>
            <a:off x="2259263" y="3737850"/>
            <a:ext cx="2001423" cy="706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55B78B3-82EC-AF4B-8972-006652A783A3}"/>
              </a:ext>
            </a:extLst>
          </p:cNvPr>
          <p:cNvCxnSpPr>
            <a:cxnSpLocks/>
            <a:stCxn id="39" idx="1"/>
            <a:endCxn id="25" idx="1"/>
          </p:cNvCxnSpPr>
          <p:nvPr/>
        </p:nvCxnSpPr>
        <p:spPr>
          <a:xfrm>
            <a:off x="2575472" y="4185455"/>
            <a:ext cx="1677153" cy="1226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C3EBC035-1CB9-944A-A301-483BF0B273D0}"/>
              </a:ext>
            </a:extLst>
          </p:cNvPr>
          <p:cNvSpPr/>
          <p:nvPr/>
        </p:nvSpPr>
        <p:spPr>
          <a:xfrm>
            <a:off x="6141720" y="159681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3CD00D2-AEC3-544F-BCB4-2B60C485D7C9}"/>
              </a:ext>
            </a:extLst>
          </p:cNvPr>
          <p:cNvSpPr/>
          <p:nvPr/>
        </p:nvSpPr>
        <p:spPr>
          <a:xfrm>
            <a:off x="6146032" y="233610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FB36D4A-D2C4-174C-ACEC-8F2B4FBA9B37}"/>
              </a:ext>
            </a:extLst>
          </p:cNvPr>
          <p:cNvSpPr/>
          <p:nvPr/>
        </p:nvSpPr>
        <p:spPr>
          <a:xfrm>
            <a:off x="6141720" y="3172662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C1B21E7-F8DE-CB48-BD69-7D1F182E114E}"/>
              </a:ext>
            </a:extLst>
          </p:cNvPr>
          <p:cNvSpPr/>
          <p:nvPr/>
        </p:nvSpPr>
        <p:spPr>
          <a:xfrm>
            <a:off x="6191231" y="4626840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53CCDE1-00E2-0740-B2B8-C54F1750E820}"/>
              </a:ext>
            </a:extLst>
          </p:cNvPr>
          <p:cNvSpPr txBox="1"/>
          <p:nvPr/>
        </p:nvSpPr>
        <p:spPr>
          <a:xfrm rot="5400000">
            <a:off x="6200571" y="386022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AC3F379A-CDBA-1547-8EF6-F3271AB8B2B8}"/>
              </a:ext>
            </a:extLst>
          </p:cNvPr>
          <p:cNvCxnSpPr>
            <a:stCxn id="17" idx="3"/>
            <a:endCxn id="71" idx="2"/>
          </p:cNvCxnSpPr>
          <p:nvPr/>
        </p:nvCxnSpPr>
        <p:spPr>
          <a:xfrm>
            <a:off x="4886479" y="1394629"/>
            <a:ext cx="1255241" cy="4307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4F19CE1-0BA2-A445-9619-DD828C71F6B5}"/>
              </a:ext>
            </a:extLst>
          </p:cNvPr>
          <p:cNvCxnSpPr>
            <a:cxnSpLocks/>
            <a:stCxn id="17" idx="3"/>
            <a:endCxn id="74" idx="2"/>
          </p:cNvCxnSpPr>
          <p:nvPr/>
        </p:nvCxnSpPr>
        <p:spPr>
          <a:xfrm>
            <a:off x="4886479" y="1394629"/>
            <a:ext cx="1259553" cy="11700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63422E4-BBEE-0B43-A773-63ACFA007829}"/>
              </a:ext>
            </a:extLst>
          </p:cNvPr>
          <p:cNvCxnSpPr>
            <a:cxnSpLocks/>
            <a:stCxn id="17" idx="3"/>
            <a:endCxn id="75" idx="2"/>
          </p:cNvCxnSpPr>
          <p:nvPr/>
        </p:nvCxnSpPr>
        <p:spPr>
          <a:xfrm>
            <a:off x="4886479" y="1394629"/>
            <a:ext cx="1255241" cy="20066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0CC3677-BD16-0D4D-9054-685C585807D8}"/>
              </a:ext>
            </a:extLst>
          </p:cNvPr>
          <p:cNvCxnSpPr>
            <a:cxnSpLocks/>
            <a:stCxn id="17" idx="3"/>
            <a:endCxn id="76" idx="2"/>
          </p:cNvCxnSpPr>
          <p:nvPr/>
        </p:nvCxnSpPr>
        <p:spPr>
          <a:xfrm>
            <a:off x="4886479" y="1394629"/>
            <a:ext cx="1304752" cy="34608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6D0D398-7F1C-544D-8819-BD3A494AA713}"/>
              </a:ext>
            </a:extLst>
          </p:cNvPr>
          <p:cNvCxnSpPr>
            <a:cxnSpLocks/>
            <a:stCxn id="27" idx="3"/>
            <a:endCxn id="71" idx="2"/>
          </p:cNvCxnSpPr>
          <p:nvPr/>
        </p:nvCxnSpPr>
        <p:spPr>
          <a:xfrm flipV="1">
            <a:off x="4890800" y="1825417"/>
            <a:ext cx="1250920" cy="53152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5484F3B-4EC1-8B46-975D-CD6E1BA54D40}"/>
              </a:ext>
            </a:extLst>
          </p:cNvPr>
          <p:cNvCxnSpPr>
            <a:cxnSpLocks/>
            <a:stCxn id="27" idx="3"/>
            <a:endCxn id="74" idx="2"/>
          </p:cNvCxnSpPr>
          <p:nvPr/>
        </p:nvCxnSpPr>
        <p:spPr>
          <a:xfrm>
            <a:off x="4890800" y="2356944"/>
            <a:ext cx="1255232" cy="2077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C34DE9F-7CD3-FB40-AC72-85F1D33FD402}"/>
              </a:ext>
            </a:extLst>
          </p:cNvPr>
          <p:cNvCxnSpPr>
            <a:cxnSpLocks/>
            <a:stCxn id="27" idx="3"/>
            <a:endCxn id="75" idx="2"/>
          </p:cNvCxnSpPr>
          <p:nvPr/>
        </p:nvCxnSpPr>
        <p:spPr>
          <a:xfrm>
            <a:off x="4890800" y="2356944"/>
            <a:ext cx="1250920" cy="104431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DE2AF20-71EC-CF43-B3A9-7F3DCA9CDB10}"/>
              </a:ext>
            </a:extLst>
          </p:cNvPr>
          <p:cNvCxnSpPr>
            <a:cxnSpLocks/>
            <a:stCxn id="27" idx="3"/>
            <a:endCxn id="76" idx="2"/>
          </p:cNvCxnSpPr>
          <p:nvPr/>
        </p:nvCxnSpPr>
        <p:spPr>
          <a:xfrm>
            <a:off x="4890800" y="2356944"/>
            <a:ext cx="1300431" cy="24984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F6ED651-D06C-264A-8695-6AF6B4703403}"/>
              </a:ext>
            </a:extLst>
          </p:cNvPr>
          <p:cNvCxnSpPr>
            <a:cxnSpLocks/>
            <a:stCxn id="26" idx="3"/>
            <a:endCxn id="71" idx="2"/>
          </p:cNvCxnSpPr>
          <p:nvPr/>
        </p:nvCxnSpPr>
        <p:spPr>
          <a:xfrm flipV="1">
            <a:off x="4877501" y="1825417"/>
            <a:ext cx="1264219" cy="156775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0A216A0-9854-0A4B-BF62-F8CAECF36963}"/>
              </a:ext>
            </a:extLst>
          </p:cNvPr>
          <p:cNvCxnSpPr>
            <a:cxnSpLocks/>
            <a:stCxn id="26" idx="3"/>
            <a:endCxn id="74" idx="2"/>
          </p:cNvCxnSpPr>
          <p:nvPr/>
        </p:nvCxnSpPr>
        <p:spPr>
          <a:xfrm flipV="1">
            <a:off x="4877501" y="2564709"/>
            <a:ext cx="1268531" cy="82846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6E45B60-AAD7-EC43-A4D4-2C1BB193270A}"/>
              </a:ext>
            </a:extLst>
          </p:cNvPr>
          <p:cNvCxnSpPr>
            <a:cxnSpLocks/>
            <a:stCxn id="26" idx="3"/>
            <a:endCxn id="75" idx="2"/>
          </p:cNvCxnSpPr>
          <p:nvPr/>
        </p:nvCxnSpPr>
        <p:spPr>
          <a:xfrm>
            <a:off x="4877501" y="3393171"/>
            <a:ext cx="1264219" cy="809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1C20486-7E3A-9F44-90F7-5122772CB003}"/>
              </a:ext>
            </a:extLst>
          </p:cNvPr>
          <p:cNvCxnSpPr>
            <a:cxnSpLocks/>
            <a:stCxn id="26" idx="3"/>
            <a:endCxn id="76" idx="2"/>
          </p:cNvCxnSpPr>
          <p:nvPr/>
        </p:nvCxnSpPr>
        <p:spPr>
          <a:xfrm>
            <a:off x="4877501" y="3393171"/>
            <a:ext cx="1313730" cy="14622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77A1F76-C491-FA4C-8D3D-BED6C152C9FF}"/>
              </a:ext>
            </a:extLst>
          </p:cNvPr>
          <p:cNvCxnSpPr>
            <a:cxnSpLocks/>
            <a:stCxn id="24" idx="3"/>
            <a:endCxn id="71" idx="2"/>
          </p:cNvCxnSpPr>
          <p:nvPr/>
        </p:nvCxnSpPr>
        <p:spPr>
          <a:xfrm flipV="1">
            <a:off x="4898861" y="1825417"/>
            <a:ext cx="1242859" cy="26190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C429FFE-131B-BA43-A886-99D1099F4EAD}"/>
              </a:ext>
            </a:extLst>
          </p:cNvPr>
          <p:cNvCxnSpPr>
            <a:cxnSpLocks/>
            <a:stCxn id="25" idx="3"/>
            <a:endCxn id="71" idx="2"/>
          </p:cNvCxnSpPr>
          <p:nvPr/>
        </p:nvCxnSpPr>
        <p:spPr>
          <a:xfrm flipV="1">
            <a:off x="4890800" y="1825417"/>
            <a:ext cx="1250920" cy="35866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E697031-E906-4341-845E-93B4FC717370}"/>
              </a:ext>
            </a:extLst>
          </p:cNvPr>
          <p:cNvCxnSpPr>
            <a:cxnSpLocks/>
            <a:stCxn id="24" idx="3"/>
            <a:endCxn id="74" idx="2"/>
          </p:cNvCxnSpPr>
          <p:nvPr/>
        </p:nvCxnSpPr>
        <p:spPr>
          <a:xfrm flipV="1">
            <a:off x="4898861" y="2564709"/>
            <a:ext cx="1247171" cy="18797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4DFE6B6-4691-8C4D-91DC-759B79CBFD9E}"/>
              </a:ext>
            </a:extLst>
          </p:cNvPr>
          <p:cNvCxnSpPr>
            <a:cxnSpLocks/>
            <a:stCxn id="24" idx="3"/>
            <a:endCxn id="75" idx="2"/>
          </p:cNvCxnSpPr>
          <p:nvPr/>
        </p:nvCxnSpPr>
        <p:spPr>
          <a:xfrm flipV="1">
            <a:off x="4898861" y="3401262"/>
            <a:ext cx="1242859" cy="10431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03FB6DF-F79C-1B49-AE69-3C2002B55DEE}"/>
              </a:ext>
            </a:extLst>
          </p:cNvPr>
          <p:cNvCxnSpPr>
            <a:cxnSpLocks/>
            <a:stCxn id="24" idx="3"/>
            <a:endCxn id="76" idx="2"/>
          </p:cNvCxnSpPr>
          <p:nvPr/>
        </p:nvCxnSpPr>
        <p:spPr>
          <a:xfrm>
            <a:off x="4898861" y="4444429"/>
            <a:ext cx="1292370" cy="4110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92768B6-7D54-5C41-BE72-4281674859A8}"/>
              </a:ext>
            </a:extLst>
          </p:cNvPr>
          <p:cNvCxnSpPr>
            <a:cxnSpLocks/>
            <a:stCxn id="25" idx="3"/>
            <a:endCxn id="74" idx="2"/>
          </p:cNvCxnSpPr>
          <p:nvPr/>
        </p:nvCxnSpPr>
        <p:spPr>
          <a:xfrm flipV="1">
            <a:off x="4890800" y="2564709"/>
            <a:ext cx="1255232" cy="28473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AB6BF69-88CE-D04C-807D-09A4BD956200}"/>
              </a:ext>
            </a:extLst>
          </p:cNvPr>
          <p:cNvCxnSpPr>
            <a:cxnSpLocks/>
            <a:stCxn id="25" idx="3"/>
            <a:endCxn id="75" idx="2"/>
          </p:cNvCxnSpPr>
          <p:nvPr/>
        </p:nvCxnSpPr>
        <p:spPr>
          <a:xfrm flipV="1">
            <a:off x="4890800" y="3401262"/>
            <a:ext cx="1250920" cy="20108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6E777EB-2975-D844-8932-AD448B93FFAD}"/>
              </a:ext>
            </a:extLst>
          </p:cNvPr>
          <p:cNvCxnSpPr>
            <a:cxnSpLocks/>
            <a:stCxn id="25" idx="3"/>
            <a:endCxn id="76" idx="2"/>
          </p:cNvCxnSpPr>
          <p:nvPr/>
        </p:nvCxnSpPr>
        <p:spPr>
          <a:xfrm flipV="1">
            <a:off x="4890800" y="4855440"/>
            <a:ext cx="1300431" cy="55666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E90FFAC0-3E86-6642-887D-22FA1025F035}"/>
              </a:ext>
            </a:extLst>
          </p:cNvPr>
          <p:cNvSpPr txBox="1"/>
          <p:nvPr/>
        </p:nvSpPr>
        <p:spPr>
          <a:xfrm>
            <a:off x="6023962" y="4670774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9094C15-AA37-4444-B60C-75D43899CD3E}"/>
              </a:ext>
            </a:extLst>
          </p:cNvPr>
          <p:cNvSpPr/>
          <p:nvPr/>
        </p:nvSpPr>
        <p:spPr>
          <a:xfrm>
            <a:off x="7613179" y="201632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67F67434-58B9-E246-906C-A7ECCA09BDA0}"/>
              </a:ext>
            </a:extLst>
          </p:cNvPr>
          <p:cNvSpPr/>
          <p:nvPr/>
        </p:nvSpPr>
        <p:spPr>
          <a:xfrm>
            <a:off x="7613179" y="259379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2ABC2B8-AB6E-0846-B781-CF54F730DFE0}"/>
              </a:ext>
            </a:extLst>
          </p:cNvPr>
          <p:cNvSpPr/>
          <p:nvPr/>
        </p:nvSpPr>
        <p:spPr>
          <a:xfrm>
            <a:off x="7613179" y="3172662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179B137-3191-804B-BCD5-FD910A1E1B9E}"/>
              </a:ext>
            </a:extLst>
          </p:cNvPr>
          <p:cNvSpPr/>
          <p:nvPr/>
        </p:nvSpPr>
        <p:spPr>
          <a:xfrm>
            <a:off x="7613179" y="4207328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DCE28CE-62D5-9C4F-9F38-24323E2089D3}"/>
              </a:ext>
            </a:extLst>
          </p:cNvPr>
          <p:cNvSpPr txBox="1"/>
          <p:nvPr/>
        </p:nvSpPr>
        <p:spPr>
          <a:xfrm rot="5400000">
            <a:off x="7677555" y="362929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525F3DA8-44A3-FD41-BA1B-5B6769918E24}"/>
              </a:ext>
            </a:extLst>
          </p:cNvPr>
          <p:cNvCxnSpPr>
            <a:cxnSpLocks/>
            <a:stCxn id="71" idx="6"/>
            <a:endCxn id="226" idx="2"/>
          </p:cNvCxnSpPr>
          <p:nvPr/>
        </p:nvCxnSpPr>
        <p:spPr>
          <a:xfrm>
            <a:off x="6598920" y="1825417"/>
            <a:ext cx="1014259" cy="4195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3E930083-490F-B749-BD88-DE99C46F8069}"/>
              </a:ext>
            </a:extLst>
          </p:cNvPr>
          <p:cNvCxnSpPr>
            <a:cxnSpLocks/>
            <a:stCxn id="71" idx="6"/>
            <a:endCxn id="227" idx="2"/>
          </p:cNvCxnSpPr>
          <p:nvPr/>
        </p:nvCxnSpPr>
        <p:spPr>
          <a:xfrm>
            <a:off x="6598920" y="1825417"/>
            <a:ext cx="1014259" cy="9969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6338FCBE-356C-6149-8958-FD5D958E4A5F}"/>
              </a:ext>
            </a:extLst>
          </p:cNvPr>
          <p:cNvCxnSpPr>
            <a:cxnSpLocks/>
            <a:stCxn id="71" idx="6"/>
            <a:endCxn id="228" idx="2"/>
          </p:cNvCxnSpPr>
          <p:nvPr/>
        </p:nvCxnSpPr>
        <p:spPr>
          <a:xfrm>
            <a:off x="6598920" y="1825417"/>
            <a:ext cx="1014259" cy="15758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8B1C6C1D-055C-9645-9E20-ED103CF7EBE2}"/>
              </a:ext>
            </a:extLst>
          </p:cNvPr>
          <p:cNvCxnSpPr>
            <a:cxnSpLocks/>
            <a:stCxn id="71" idx="6"/>
            <a:endCxn id="229" idx="2"/>
          </p:cNvCxnSpPr>
          <p:nvPr/>
        </p:nvCxnSpPr>
        <p:spPr>
          <a:xfrm>
            <a:off x="6598920" y="1825417"/>
            <a:ext cx="1014259" cy="26105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0FBE331-0682-4E40-9B4D-A9DEE174AE0C}"/>
              </a:ext>
            </a:extLst>
          </p:cNvPr>
          <p:cNvCxnSpPr>
            <a:cxnSpLocks/>
            <a:stCxn id="74" idx="6"/>
            <a:endCxn id="226" idx="2"/>
          </p:cNvCxnSpPr>
          <p:nvPr/>
        </p:nvCxnSpPr>
        <p:spPr>
          <a:xfrm flipV="1">
            <a:off x="6603232" y="2244929"/>
            <a:ext cx="1009947" cy="3197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7ABA455E-5D2A-9F45-9FED-CA8E08B4B0DC}"/>
              </a:ext>
            </a:extLst>
          </p:cNvPr>
          <p:cNvCxnSpPr>
            <a:cxnSpLocks/>
            <a:stCxn id="74" idx="6"/>
            <a:endCxn id="227" idx="2"/>
          </p:cNvCxnSpPr>
          <p:nvPr/>
        </p:nvCxnSpPr>
        <p:spPr>
          <a:xfrm>
            <a:off x="6603232" y="2564709"/>
            <a:ext cx="1009947" cy="2576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8019FCA-ED04-394B-80F4-A05A8CAA4A99}"/>
              </a:ext>
            </a:extLst>
          </p:cNvPr>
          <p:cNvCxnSpPr>
            <a:cxnSpLocks/>
            <a:stCxn id="74" idx="6"/>
            <a:endCxn id="228" idx="2"/>
          </p:cNvCxnSpPr>
          <p:nvPr/>
        </p:nvCxnSpPr>
        <p:spPr>
          <a:xfrm>
            <a:off x="6603232" y="2564709"/>
            <a:ext cx="1009947" cy="83655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E47F1B6E-D122-DC40-97A4-965059EF9EBC}"/>
              </a:ext>
            </a:extLst>
          </p:cNvPr>
          <p:cNvCxnSpPr>
            <a:cxnSpLocks/>
            <a:stCxn id="74" idx="6"/>
            <a:endCxn id="229" idx="2"/>
          </p:cNvCxnSpPr>
          <p:nvPr/>
        </p:nvCxnSpPr>
        <p:spPr>
          <a:xfrm>
            <a:off x="6603232" y="2564709"/>
            <a:ext cx="1009947" cy="18712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E5FAFAA-B8F1-8842-9E36-100C7ED141CF}"/>
              </a:ext>
            </a:extLst>
          </p:cNvPr>
          <p:cNvCxnSpPr>
            <a:cxnSpLocks/>
            <a:stCxn id="75" idx="6"/>
            <a:endCxn id="226" idx="2"/>
          </p:cNvCxnSpPr>
          <p:nvPr/>
        </p:nvCxnSpPr>
        <p:spPr>
          <a:xfrm flipV="1">
            <a:off x="6598920" y="2244929"/>
            <a:ext cx="1014259" cy="11563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B5ACC28-2D34-A04E-8CD8-7DE449D709DD}"/>
              </a:ext>
            </a:extLst>
          </p:cNvPr>
          <p:cNvCxnSpPr>
            <a:cxnSpLocks/>
            <a:stCxn id="75" idx="6"/>
            <a:endCxn id="227" idx="2"/>
          </p:cNvCxnSpPr>
          <p:nvPr/>
        </p:nvCxnSpPr>
        <p:spPr>
          <a:xfrm flipV="1">
            <a:off x="6598920" y="2822395"/>
            <a:ext cx="1014259" cy="5788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74208425-D8DF-EB4E-9CE7-783A6930EC0E}"/>
              </a:ext>
            </a:extLst>
          </p:cNvPr>
          <p:cNvCxnSpPr>
            <a:cxnSpLocks/>
            <a:stCxn id="75" idx="6"/>
            <a:endCxn id="229" idx="2"/>
          </p:cNvCxnSpPr>
          <p:nvPr/>
        </p:nvCxnSpPr>
        <p:spPr>
          <a:xfrm>
            <a:off x="6598920" y="3401262"/>
            <a:ext cx="1014259" cy="103466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8E5AC76F-5D78-2049-8F43-7356F7ADA236}"/>
              </a:ext>
            </a:extLst>
          </p:cNvPr>
          <p:cNvCxnSpPr>
            <a:cxnSpLocks/>
            <a:stCxn id="75" idx="6"/>
            <a:endCxn id="228" idx="2"/>
          </p:cNvCxnSpPr>
          <p:nvPr/>
        </p:nvCxnSpPr>
        <p:spPr>
          <a:xfrm>
            <a:off x="6598920" y="3401262"/>
            <a:ext cx="101425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8790B2D-6FCA-6D45-BB48-F6B1B08CDE99}"/>
              </a:ext>
            </a:extLst>
          </p:cNvPr>
          <p:cNvCxnSpPr>
            <a:cxnSpLocks/>
            <a:stCxn id="76" idx="6"/>
            <a:endCxn id="229" idx="2"/>
          </p:cNvCxnSpPr>
          <p:nvPr/>
        </p:nvCxnSpPr>
        <p:spPr>
          <a:xfrm flipV="1">
            <a:off x="6648431" y="4435928"/>
            <a:ext cx="964748" cy="4195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EAFED7E-7F6A-444D-9C92-D38E6578890C}"/>
              </a:ext>
            </a:extLst>
          </p:cNvPr>
          <p:cNvCxnSpPr>
            <a:cxnSpLocks/>
            <a:stCxn id="76" idx="6"/>
            <a:endCxn id="228" idx="2"/>
          </p:cNvCxnSpPr>
          <p:nvPr/>
        </p:nvCxnSpPr>
        <p:spPr>
          <a:xfrm flipV="1">
            <a:off x="6648431" y="3401262"/>
            <a:ext cx="964748" cy="14541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6CEE5CE2-F79A-4147-AD0E-F1B0144F31AC}"/>
              </a:ext>
            </a:extLst>
          </p:cNvPr>
          <p:cNvCxnSpPr>
            <a:cxnSpLocks/>
            <a:stCxn id="76" idx="6"/>
            <a:endCxn id="227" idx="2"/>
          </p:cNvCxnSpPr>
          <p:nvPr/>
        </p:nvCxnSpPr>
        <p:spPr>
          <a:xfrm flipV="1">
            <a:off x="6648431" y="2822395"/>
            <a:ext cx="964748" cy="20330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8FBFFB46-1E5C-2F40-91FE-E4FCA3F1C0C8}"/>
              </a:ext>
            </a:extLst>
          </p:cNvPr>
          <p:cNvCxnSpPr>
            <a:cxnSpLocks/>
            <a:stCxn id="76" idx="6"/>
            <a:endCxn id="226" idx="2"/>
          </p:cNvCxnSpPr>
          <p:nvPr/>
        </p:nvCxnSpPr>
        <p:spPr>
          <a:xfrm flipV="1">
            <a:off x="6648431" y="2244929"/>
            <a:ext cx="964748" cy="26105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8DDD9ECD-28C6-D840-9485-0C033772AFDF}"/>
              </a:ext>
            </a:extLst>
          </p:cNvPr>
          <p:cNvCxnSpPr>
            <a:cxnSpLocks/>
            <a:stCxn id="226" idx="6"/>
          </p:cNvCxnSpPr>
          <p:nvPr/>
        </p:nvCxnSpPr>
        <p:spPr>
          <a:xfrm>
            <a:off x="8070379" y="2244929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55B9DCB8-8A78-E64C-9FB5-30EA9D18703D}"/>
              </a:ext>
            </a:extLst>
          </p:cNvPr>
          <p:cNvCxnSpPr>
            <a:cxnSpLocks/>
          </p:cNvCxnSpPr>
          <p:nvPr/>
        </p:nvCxnSpPr>
        <p:spPr>
          <a:xfrm>
            <a:off x="8072005" y="2822395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95C55EE8-8567-7C44-8190-124FFDDE1D58}"/>
              </a:ext>
            </a:extLst>
          </p:cNvPr>
          <p:cNvCxnSpPr>
            <a:cxnSpLocks/>
          </p:cNvCxnSpPr>
          <p:nvPr/>
        </p:nvCxnSpPr>
        <p:spPr>
          <a:xfrm>
            <a:off x="8083156" y="3388123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FD458077-FB35-274C-952D-7AE998806178}"/>
              </a:ext>
            </a:extLst>
          </p:cNvPr>
          <p:cNvCxnSpPr>
            <a:cxnSpLocks/>
          </p:cNvCxnSpPr>
          <p:nvPr/>
        </p:nvCxnSpPr>
        <p:spPr>
          <a:xfrm>
            <a:off x="8070379" y="4422790"/>
            <a:ext cx="5075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1CFA2179-F957-D049-9DC6-4C77DB285E8C}"/>
              </a:ext>
            </a:extLst>
          </p:cNvPr>
          <p:cNvSpPr txBox="1"/>
          <p:nvPr/>
        </p:nvSpPr>
        <p:spPr>
          <a:xfrm>
            <a:off x="5680300" y="625237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(200, )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B6900777-1F2E-1F4A-BC62-F69A2BA84727}"/>
              </a:ext>
            </a:extLst>
          </p:cNvPr>
          <p:cNvSpPr txBox="1"/>
          <p:nvPr/>
        </p:nvSpPr>
        <p:spPr>
          <a:xfrm>
            <a:off x="7151759" y="625237"/>
            <a:ext cx="13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30FF8E40-FAE8-3946-A242-C35C7CFA37F6}"/>
              </a:ext>
            </a:extLst>
          </p:cNvPr>
          <p:cNvSpPr/>
          <p:nvPr/>
        </p:nvSpPr>
        <p:spPr>
          <a:xfrm>
            <a:off x="8871291" y="1933254"/>
            <a:ext cx="557213" cy="279123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4406A5ED-0DD5-A04F-A31B-C29E69F95B47}"/>
              </a:ext>
            </a:extLst>
          </p:cNvPr>
          <p:cNvSpPr txBox="1"/>
          <p:nvPr/>
        </p:nvSpPr>
        <p:spPr>
          <a:xfrm>
            <a:off x="8754028" y="1906514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9DBB72B0-B5C5-874C-9FF6-F44415065265}"/>
              </a:ext>
            </a:extLst>
          </p:cNvPr>
          <p:cNvSpPr txBox="1"/>
          <p:nvPr/>
        </p:nvSpPr>
        <p:spPr>
          <a:xfrm>
            <a:off x="8754028" y="2172278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4132AC6E-2D1B-E245-906B-52ECB37F399C}"/>
              </a:ext>
            </a:extLst>
          </p:cNvPr>
          <p:cNvSpPr txBox="1"/>
          <p:nvPr/>
        </p:nvSpPr>
        <p:spPr>
          <a:xfrm>
            <a:off x="8754028" y="2447563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28FC1C7-377F-654A-8D30-887BF5A52C64}"/>
              </a:ext>
            </a:extLst>
          </p:cNvPr>
          <p:cNvSpPr txBox="1"/>
          <p:nvPr/>
        </p:nvSpPr>
        <p:spPr>
          <a:xfrm>
            <a:off x="8754028" y="2718978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1D853624-A9B2-E14D-A061-3B1A9FBB15A8}"/>
              </a:ext>
            </a:extLst>
          </p:cNvPr>
          <p:cNvSpPr txBox="1"/>
          <p:nvPr/>
        </p:nvSpPr>
        <p:spPr>
          <a:xfrm>
            <a:off x="8754028" y="2986674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73905BF-1811-394C-AB6F-91999E4C9398}"/>
              </a:ext>
            </a:extLst>
          </p:cNvPr>
          <p:cNvSpPr txBox="1"/>
          <p:nvPr/>
        </p:nvSpPr>
        <p:spPr>
          <a:xfrm>
            <a:off x="8754028" y="3263740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919B68AD-0179-E945-B4DF-1B860FE004D5}"/>
              </a:ext>
            </a:extLst>
          </p:cNvPr>
          <p:cNvSpPr txBox="1"/>
          <p:nvPr/>
        </p:nvSpPr>
        <p:spPr>
          <a:xfrm>
            <a:off x="8754028" y="3547221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68430569-E8C9-014D-8018-59DB6D39289F}"/>
              </a:ext>
            </a:extLst>
          </p:cNvPr>
          <p:cNvSpPr txBox="1"/>
          <p:nvPr/>
        </p:nvSpPr>
        <p:spPr>
          <a:xfrm>
            <a:off x="8754028" y="3826480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5DE73558-D10F-AB46-AD42-5CFB3F0EE5C8}"/>
              </a:ext>
            </a:extLst>
          </p:cNvPr>
          <p:cNvSpPr txBox="1"/>
          <p:nvPr/>
        </p:nvSpPr>
        <p:spPr>
          <a:xfrm>
            <a:off x="8754028" y="4100932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14272CD-2B72-9948-A5BD-5A2D1A1ABB6A}"/>
              </a:ext>
            </a:extLst>
          </p:cNvPr>
          <p:cNvSpPr txBox="1"/>
          <p:nvPr/>
        </p:nvSpPr>
        <p:spPr>
          <a:xfrm>
            <a:off x="8754028" y="4380191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978423AA-873E-FF4B-88B7-71B41B5ECCD3}"/>
              </a:ext>
            </a:extLst>
          </p:cNvPr>
          <p:cNvSpPr txBox="1"/>
          <p:nvPr/>
        </p:nvSpPr>
        <p:spPr>
          <a:xfrm>
            <a:off x="1127351" y="83938"/>
            <a:ext cx="138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2D Tensor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12397A5-8CD7-724F-BD18-A1AE6037B3E6}"/>
              </a:ext>
            </a:extLst>
          </p:cNvPr>
          <p:cNvSpPr txBox="1"/>
          <p:nvPr/>
        </p:nvSpPr>
        <p:spPr>
          <a:xfrm>
            <a:off x="3864520" y="88586"/>
            <a:ext cx="138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1D Tensor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6EE64FE0-1973-A34E-B15C-AC3764451B2F}"/>
              </a:ext>
            </a:extLst>
          </p:cNvPr>
          <p:cNvSpPr txBox="1"/>
          <p:nvPr/>
        </p:nvSpPr>
        <p:spPr>
          <a:xfrm>
            <a:off x="5663267" y="-47022"/>
            <a:ext cx="1380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Hidden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(ReLU)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C474E011-BC8D-C14B-98C4-F0B007A4DFEF}"/>
              </a:ext>
            </a:extLst>
          </p:cNvPr>
          <p:cNvSpPr txBox="1"/>
          <p:nvPr/>
        </p:nvSpPr>
        <p:spPr>
          <a:xfrm>
            <a:off x="7114342" y="-47022"/>
            <a:ext cx="1380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(Softmax)</a:t>
            </a:r>
          </a:p>
        </p:txBody>
      </p:sp>
    </p:spTree>
    <p:extLst>
      <p:ext uri="{BB962C8B-B14F-4D97-AF65-F5344CB8AC3E}">
        <p14:creationId xmlns:p14="http://schemas.microsoft.com/office/powerpoint/2010/main" val="17133731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641AC323-1D10-A847-81B1-A067CED2E725}"/>
              </a:ext>
            </a:extLst>
          </p:cNvPr>
          <p:cNvSpPr/>
          <p:nvPr/>
        </p:nvSpPr>
        <p:spPr>
          <a:xfrm>
            <a:off x="-1" y="365608"/>
            <a:ext cx="5556641" cy="56891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4" descr="Image result for mnist">
            <a:extLst>
              <a:ext uri="{FF2B5EF4-FFF2-40B4-BE49-F238E27FC236}">
                <a16:creationId xmlns:a16="http://schemas.microsoft.com/office/drawing/2014/main" id="{87057206-2340-374A-BD31-D014EEAF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1" y="1933254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1120CDA-FBB8-AD40-9034-9B87AAEC332D}"/>
              </a:ext>
            </a:extLst>
          </p:cNvPr>
          <p:cNvSpPr/>
          <p:nvPr/>
        </p:nvSpPr>
        <p:spPr>
          <a:xfrm>
            <a:off x="4296716" y="1101623"/>
            <a:ext cx="557213" cy="4573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E0B610-8084-EB4D-B3C6-243FFA6D26C9}"/>
              </a:ext>
            </a:extLst>
          </p:cNvPr>
          <p:cNvSpPr/>
          <p:nvPr/>
        </p:nvSpPr>
        <p:spPr>
          <a:xfrm>
            <a:off x="4325940" y="1154247"/>
            <a:ext cx="457200" cy="457200"/>
          </a:xfrm>
          <a:prstGeom prst="ellipse">
            <a:avLst/>
          </a:prstGeom>
          <a:solidFill>
            <a:srgbClr val="FFFFFE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FA88ACF-EF81-E344-8DF1-4A071127E78A}"/>
              </a:ext>
            </a:extLst>
          </p:cNvPr>
          <p:cNvSpPr/>
          <p:nvPr/>
        </p:nvSpPr>
        <p:spPr>
          <a:xfrm>
            <a:off x="4346721" y="2129404"/>
            <a:ext cx="457200" cy="457200"/>
          </a:xfrm>
          <a:prstGeom prst="ellipse">
            <a:avLst/>
          </a:prstGeom>
          <a:solidFill>
            <a:srgbClr val="C9C6C8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461DB4-38A1-A64E-9F59-D289339C338C}"/>
              </a:ext>
            </a:extLst>
          </p:cNvPr>
          <p:cNvSpPr/>
          <p:nvPr/>
        </p:nvSpPr>
        <p:spPr>
          <a:xfrm>
            <a:off x="4333423" y="3173525"/>
            <a:ext cx="457200" cy="457200"/>
          </a:xfrm>
          <a:prstGeom prst="ellipse">
            <a:avLst/>
          </a:prstGeom>
          <a:solidFill>
            <a:srgbClr val="010200"/>
          </a:soli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5524C90-984E-314F-9AFE-C6B51DE4DC21}"/>
              </a:ext>
            </a:extLst>
          </p:cNvPr>
          <p:cNvSpPr/>
          <p:nvPr/>
        </p:nvSpPr>
        <p:spPr>
          <a:xfrm>
            <a:off x="4361177" y="5185756"/>
            <a:ext cx="457200" cy="457200"/>
          </a:xfrm>
          <a:prstGeom prst="ellipse">
            <a:avLst/>
          </a:prstGeom>
          <a:solidFill>
            <a:srgbClr val="BCBCBC"/>
          </a:solidFill>
          <a:ln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490D171-7433-6C43-9E5B-92818B6329A7}"/>
              </a:ext>
            </a:extLst>
          </p:cNvPr>
          <p:cNvSpPr/>
          <p:nvPr/>
        </p:nvSpPr>
        <p:spPr>
          <a:xfrm>
            <a:off x="4346094" y="4227827"/>
            <a:ext cx="457200" cy="457200"/>
          </a:xfrm>
          <a:prstGeom prst="ellipse">
            <a:avLst/>
          </a:prstGeom>
          <a:solidFill>
            <a:srgbClr val="636365"/>
          </a:solidFill>
          <a:ln>
            <a:solidFill>
              <a:srgbClr val="636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8573BD1-8FC9-BB43-AD40-FFCBF0959B51}"/>
              </a:ext>
            </a:extLst>
          </p:cNvPr>
          <p:cNvSpPr txBox="1"/>
          <p:nvPr/>
        </p:nvSpPr>
        <p:spPr>
          <a:xfrm rot="5400000">
            <a:off x="4415662" y="464936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3850F72-3125-4544-A1E3-FBD2A6598C2F}"/>
              </a:ext>
            </a:extLst>
          </p:cNvPr>
          <p:cNvSpPr txBox="1"/>
          <p:nvPr/>
        </p:nvSpPr>
        <p:spPr>
          <a:xfrm>
            <a:off x="4248304" y="12099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53608FF-7B76-AA45-A793-65ED944EAFB0}"/>
              </a:ext>
            </a:extLst>
          </p:cNvPr>
          <p:cNvSpPr txBox="1"/>
          <p:nvPr/>
        </p:nvSpPr>
        <p:spPr>
          <a:xfrm>
            <a:off x="4260686" y="42597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FC3078-E6C2-FC45-A312-84CC03E40AEB}"/>
              </a:ext>
            </a:extLst>
          </p:cNvPr>
          <p:cNvSpPr txBox="1"/>
          <p:nvPr/>
        </p:nvSpPr>
        <p:spPr>
          <a:xfrm>
            <a:off x="4252625" y="5227437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01D40A-CC83-B540-BDD7-91A0D2F4C049}"/>
              </a:ext>
            </a:extLst>
          </p:cNvPr>
          <p:cNvSpPr txBox="1"/>
          <p:nvPr/>
        </p:nvSpPr>
        <p:spPr>
          <a:xfrm>
            <a:off x="4239326" y="3208505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508CE8-F345-9A48-B8B6-DA3F670AC6E0}"/>
              </a:ext>
            </a:extLst>
          </p:cNvPr>
          <p:cNvSpPr txBox="1"/>
          <p:nvPr/>
        </p:nvSpPr>
        <p:spPr>
          <a:xfrm>
            <a:off x="4252625" y="2172278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4CB6F7C-F7FA-C942-81E4-02B3A4188023}"/>
              </a:ext>
            </a:extLst>
          </p:cNvPr>
          <p:cNvSpPr/>
          <p:nvPr/>
        </p:nvSpPr>
        <p:spPr>
          <a:xfrm rot="16200000">
            <a:off x="1614638" y="3950398"/>
            <a:ext cx="369331" cy="3057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97D91FD-102F-1C41-BB33-3A38EEEBDBAE}"/>
              </a:ext>
            </a:extLst>
          </p:cNvPr>
          <p:cNvSpPr txBox="1"/>
          <p:nvPr/>
        </p:nvSpPr>
        <p:spPr>
          <a:xfrm>
            <a:off x="0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1FE378A-A52E-0643-B61B-B719A11E5154}"/>
              </a:ext>
            </a:extLst>
          </p:cNvPr>
          <p:cNvSpPr txBox="1"/>
          <p:nvPr/>
        </p:nvSpPr>
        <p:spPr>
          <a:xfrm>
            <a:off x="3016532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7" name="Frame 126">
            <a:extLst>
              <a:ext uri="{FF2B5EF4-FFF2-40B4-BE49-F238E27FC236}">
                <a16:creationId xmlns:a16="http://schemas.microsoft.com/office/drawing/2014/main" id="{1F2EFCA5-30DF-664A-ABFB-1E838AE48B0F}"/>
              </a:ext>
            </a:extLst>
          </p:cNvPr>
          <p:cNvSpPr/>
          <p:nvPr/>
        </p:nvSpPr>
        <p:spPr>
          <a:xfrm flipH="1">
            <a:off x="270541" y="1919950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Frame 127">
            <a:extLst>
              <a:ext uri="{FF2B5EF4-FFF2-40B4-BE49-F238E27FC236}">
                <a16:creationId xmlns:a16="http://schemas.microsoft.com/office/drawing/2014/main" id="{9915E5D1-913F-8F46-ABEE-B5DD6E4BACD1}"/>
              </a:ext>
            </a:extLst>
          </p:cNvPr>
          <p:cNvSpPr/>
          <p:nvPr/>
        </p:nvSpPr>
        <p:spPr>
          <a:xfrm flipH="1">
            <a:off x="812060" y="2793694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Frame 129">
            <a:extLst>
              <a:ext uri="{FF2B5EF4-FFF2-40B4-BE49-F238E27FC236}">
                <a16:creationId xmlns:a16="http://schemas.microsoft.com/office/drawing/2014/main" id="{FBEF0A52-DE36-E14F-87A7-C780DBC52F22}"/>
              </a:ext>
            </a:extLst>
          </p:cNvPr>
          <p:cNvSpPr/>
          <p:nvPr/>
        </p:nvSpPr>
        <p:spPr>
          <a:xfrm flipH="1">
            <a:off x="2439310" y="4114911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rame 130">
            <a:extLst>
              <a:ext uri="{FF2B5EF4-FFF2-40B4-BE49-F238E27FC236}">
                <a16:creationId xmlns:a16="http://schemas.microsoft.com/office/drawing/2014/main" id="{138A90FB-3C1F-6145-B4D2-403A130435F9}"/>
              </a:ext>
            </a:extLst>
          </p:cNvPr>
          <p:cNvSpPr/>
          <p:nvPr/>
        </p:nvSpPr>
        <p:spPr>
          <a:xfrm flipH="1">
            <a:off x="2123101" y="3667306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Frame 132">
            <a:extLst>
              <a:ext uri="{FF2B5EF4-FFF2-40B4-BE49-F238E27FC236}">
                <a16:creationId xmlns:a16="http://schemas.microsoft.com/office/drawing/2014/main" id="{866B6327-B0CF-DE47-99DD-2F9C9D407350}"/>
              </a:ext>
            </a:extLst>
          </p:cNvPr>
          <p:cNvSpPr/>
          <p:nvPr/>
        </p:nvSpPr>
        <p:spPr>
          <a:xfrm flipH="1">
            <a:off x="1029610" y="3341082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0A812A7-B02F-2A49-A26F-8FA0F9A02B9E}"/>
              </a:ext>
            </a:extLst>
          </p:cNvPr>
          <p:cNvSpPr txBox="1"/>
          <p:nvPr/>
        </p:nvSpPr>
        <p:spPr>
          <a:xfrm rot="5400000">
            <a:off x="4379117" y="3634379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3586142-595B-8148-B23F-1326EC440957}"/>
              </a:ext>
            </a:extLst>
          </p:cNvPr>
          <p:cNvSpPr txBox="1"/>
          <p:nvPr/>
        </p:nvSpPr>
        <p:spPr>
          <a:xfrm rot="5400000">
            <a:off x="4379117" y="2581967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066B1-EE40-AB44-A88B-F2EF9567D4CB}"/>
              </a:ext>
            </a:extLst>
          </p:cNvPr>
          <p:cNvSpPr txBox="1"/>
          <p:nvPr/>
        </p:nvSpPr>
        <p:spPr>
          <a:xfrm rot="5400000">
            <a:off x="4361747" y="157647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C5666FC-91E6-FC4E-9866-296A3F92557D}"/>
              </a:ext>
            </a:extLst>
          </p:cNvPr>
          <p:cNvCxnSpPr>
            <a:cxnSpLocks/>
            <a:stCxn id="127" idx="1"/>
            <a:endCxn id="115" idx="1"/>
          </p:cNvCxnSpPr>
          <p:nvPr/>
        </p:nvCxnSpPr>
        <p:spPr>
          <a:xfrm flipV="1">
            <a:off x="406703" y="1394629"/>
            <a:ext cx="3841601" cy="595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69D69A6-F739-004E-8258-3EBC61C024FD}"/>
              </a:ext>
            </a:extLst>
          </p:cNvPr>
          <p:cNvCxnSpPr>
            <a:cxnSpLocks/>
            <a:stCxn id="128" idx="1"/>
            <a:endCxn id="121" idx="1"/>
          </p:cNvCxnSpPr>
          <p:nvPr/>
        </p:nvCxnSpPr>
        <p:spPr>
          <a:xfrm flipV="1">
            <a:off x="948222" y="2356944"/>
            <a:ext cx="3304403" cy="507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45E95D7-C0A1-4641-A5C2-311B395C3560}"/>
              </a:ext>
            </a:extLst>
          </p:cNvPr>
          <p:cNvCxnSpPr>
            <a:cxnSpLocks/>
            <a:stCxn id="133" idx="1"/>
            <a:endCxn id="119" idx="1"/>
          </p:cNvCxnSpPr>
          <p:nvPr/>
        </p:nvCxnSpPr>
        <p:spPr>
          <a:xfrm flipV="1">
            <a:off x="1165772" y="3393171"/>
            <a:ext cx="3073554" cy="18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00AFE65-8769-204A-BC95-6C07026859D3}"/>
              </a:ext>
            </a:extLst>
          </p:cNvPr>
          <p:cNvCxnSpPr>
            <a:cxnSpLocks/>
            <a:stCxn id="131" idx="1"/>
            <a:endCxn id="116" idx="1"/>
          </p:cNvCxnSpPr>
          <p:nvPr/>
        </p:nvCxnSpPr>
        <p:spPr>
          <a:xfrm>
            <a:off x="2259263" y="3737850"/>
            <a:ext cx="2001423" cy="706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A1CEA75-2314-B547-991B-9745FDE494B4}"/>
              </a:ext>
            </a:extLst>
          </p:cNvPr>
          <p:cNvCxnSpPr>
            <a:cxnSpLocks/>
            <a:stCxn id="130" idx="1"/>
            <a:endCxn id="118" idx="1"/>
          </p:cNvCxnSpPr>
          <p:nvPr/>
        </p:nvCxnSpPr>
        <p:spPr>
          <a:xfrm>
            <a:off x="2575472" y="4185455"/>
            <a:ext cx="1677153" cy="1226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763457-33B1-6343-BD7E-80B6C7519F3D}"/>
              </a:ext>
            </a:extLst>
          </p:cNvPr>
          <p:cNvSpPr txBox="1"/>
          <p:nvPr/>
        </p:nvSpPr>
        <p:spPr>
          <a:xfrm>
            <a:off x="1900939" y="365609"/>
            <a:ext cx="1754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Flatten</a:t>
            </a:r>
            <a:endParaRPr lang="en-US" sz="2800" b="1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F04E10A-072A-FB40-B03A-C187F3175CAE}"/>
              </a:ext>
            </a:extLst>
          </p:cNvPr>
          <p:cNvSpPr/>
          <p:nvPr/>
        </p:nvSpPr>
        <p:spPr>
          <a:xfrm>
            <a:off x="5553479" y="359478"/>
            <a:ext cx="1437986" cy="5689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F880715-D210-2740-BEA4-CFE1846E1189}"/>
              </a:ext>
            </a:extLst>
          </p:cNvPr>
          <p:cNvSpPr/>
          <p:nvPr/>
        </p:nvSpPr>
        <p:spPr>
          <a:xfrm>
            <a:off x="6047917" y="159306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A414B27-F705-574A-BD52-A668B30EE053}"/>
              </a:ext>
            </a:extLst>
          </p:cNvPr>
          <p:cNvSpPr/>
          <p:nvPr/>
        </p:nvSpPr>
        <p:spPr>
          <a:xfrm>
            <a:off x="6052229" y="23323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C272B9F-6046-B44E-9EC8-597CA58DB61A}"/>
              </a:ext>
            </a:extLst>
          </p:cNvPr>
          <p:cNvSpPr/>
          <p:nvPr/>
        </p:nvSpPr>
        <p:spPr>
          <a:xfrm>
            <a:off x="6047917" y="3168906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1CB45A5-4AFB-4D4E-B4FC-959FAF2A4FA5}"/>
              </a:ext>
            </a:extLst>
          </p:cNvPr>
          <p:cNvSpPr/>
          <p:nvPr/>
        </p:nvSpPr>
        <p:spPr>
          <a:xfrm>
            <a:off x="6097428" y="4623084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9CE9F34-778C-3D47-B8EB-A1CF26115A58}"/>
              </a:ext>
            </a:extLst>
          </p:cNvPr>
          <p:cNvSpPr txBox="1"/>
          <p:nvPr/>
        </p:nvSpPr>
        <p:spPr>
          <a:xfrm rot="5400000">
            <a:off x="6106768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CDFFF64-1C95-0548-B116-CF788E18F1B3}"/>
              </a:ext>
            </a:extLst>
          </p:cNvPr>
          <p:cNvCxnSpPr>
            <a:endCxn id="149" idx="2"/>
          </p:cNvCxnSpPr>
          <p:nvPr/>
        </p:nvCxnSpPr>
        <p:spPr>
          <a:xfrm>
            <a:off x="4792676" y="1390873"/>
            <a:ext cx="1255241" cy="4307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56F877D-AD5C-B24B-BD2E-5DA01B66EF92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2676" y="1390873"/>
            <a:ext cx="1259553" cy="11700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55400C-CBC1-6448-BDA6-71A228B77AD8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2676" y="1390873"/>
            <a:ext cx="1255241" cy="20066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E167FB0-783B-FC49-BADD-3D39E60B7EE1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2676" y="1390873"/>
            <a:ext cx="1304752" cy="34608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38F6FFB-AD5B-F94B-95BE-F998A8F30D25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5315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29FF78D-E497-0340-85C0-20F445E8D8DD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6997" y="2353188"/>
            <a:ext cx="1255232" cy="2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4B2254-A54D-3C4A-91AF-04868B8164CD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6997" y="2353188"/>
            <a:ext cx="1250920" cy="104431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11327C7-AC62-9945-8FED-20EBDB89D916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6997" y="2353188"/>
            <a:ext cx="1300431" cy="24984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474ECDB-A442-C845-867D-F522C4F4009C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83698" y="1821661"/>
            <a:ext cx="1264219" cy="1567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3BB2AC4-C496-F045-B522-03DC661A1D4A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83698" y="2560953"/>
            <a:ext cx="1268531" cy="8284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D488737-D8D0-BD49-95AE-50700C20FEB1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83698" y="3389415"/>
            <a:ext cx="1264219" cy="80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C862892-D783-3649-B73D-8385A6A32D05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83698" y="3389415"/>
            <a:ext cx="1313730" cy="14622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4789D8-7B00-8F45-AEA9-9A2D0D28707F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805058" y="1821661"/>
            <a:ext cx="1242859" cy="2619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EAF08E3-B77E-AE4C-BD06-AF34A8603027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35866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2C18A1A-B33F-3749-8F47-0E7C7A025A23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805058" y="2560953"/>
            <a:ext cx="1247171" cy="1879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538A8CB-3082-0F4D-855A-E04F318E4A92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05058" y="3397506"/>
            <a:ext cx="1242859" cy="10431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6F494D0-03A1-EC4F-A624-8D132884D5A2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805058" y="4440673"/>
            <a:ext cx="1292370" cy="4110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0E8F22C-195B-5F4D-806F-04CFE024C038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96997" y="2560953"/>
            <a:ext cx="1255232" cy="28473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6CC8AF8-DDF9-DA44-9608-10712EDC157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796997" y="3397506"/>
            <a:ext cx="1250920" cy="20108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26D439F-D565-2348-8DEE-4911C0C47A93}"/>
              </a:ext>
            </a:extLst>
          </p:cNvPr>
          <p:cNvCxnSpPr>
            <a:cxnSpLocks/>
            <a:endCxn id="152" idx="2"/>
          </p:cNvCxnSpPr>
          <p:nvPr/>
        </p:nvCxnSpPr>
        <p:spPr>
          <a:xfrm flipV="1">
            <a:off x="4796997" y="4851684"/>
            <a:ext cx="1300431" cy="5566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8542CE03-032E-3C48-A07D-5BD7021D8946}"/>
              </a:ext>
            </a:extLst>
          </p:cNvPr>
          <p:cNvSpPr txBox="1"/>
          <p:nvPr/>
        </p:nvSpPr>
        <p:spPr>
          <a:xfrm>
            <a:off x="5930159" y="4677625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528CB5C-B547-AE40-A2B4-C4658FB51CC1}"/>
              </a:ext>
            </a:extLst>
          </p:cNvPr>
          <p:cNvSpPr/>
          <p:nvPr/>
        </p:nvSpPr>
        <p:spPr>
          <a:xfrm>
            <a:off x="6991465" y="357517"/>
            <a:ext cx="1437986" cy="5689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1AE2F07-323F-C04A-ADFD-59981F19BA10}"/>
              </a:ext>
            </a:extLst>
          </p:cNvPr>
          <p:cNvSpPr txBox="1"/>
          <p:nvPr/>
        </p:nvSpPr>
        <p:spPr>
          <a:xfrm>
            <a:off x="5465958" y="357517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9725494-1417-3847-9CD6-93DA7295CD2F}"/>
              </a:ext>
            </a:extLst>
          </p:cNvPr>
          <p:cNvSpPr txBox="1"/>
          <p:nvPr/>
        </p:nvSpPr>
        <p:spPr>
          <a:xfrm>
            <a:off x="6493706" y="359478"/>
            <a:ext cx="2433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ReLU</a:t>
            </a:r>
            <a:endParaRPr lang="en-US" sz="2800" b="1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64A4D3F-0640-004C-9A99-8B10329B34B9}"/>
              </a:ext>
            </a:extLst>
          </p:cNvPr>
          <p:cNvSpPr txBox="1"/>
          <p:nvPr/>
        </p:nvSpPr>
        <p:spPr>
          <a:xfrm rot="5400000">
            <a:off x="7491383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127071-F03D-1344-B67F-37790B0084AB}"/>
              </a:ext>
            </a:extLst>
          </p:cNvPr>
          <p:cNvCxnSpPr>
            <a:cxnSpLocks/>
            <a:stCxn id="149" idx="6"/>
            <a:endCxn id="540" idx="1"/>
          </p:cNvCxnSpPr>
          <p:nvPr/>
        </p:nvCxnSpPr>
        <p:spPr>
          <a:xfrm>
            <a:off x="6505117" y="1821661"/>
            <a:ext cx="817664" cy="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8A591633-97E2-4F48-89AC-738CA09AC551}"/>
              </a:ext>
            </a:extLst>
          </p:cNvPr>
          <p:cNvCxnSpPr>
            <a:cxnSpLocks/>
            <a:stCxn id="150" idx="6"/>
            <a:endCxn id="486" idx="1"/>
          </p:cNvCxnSpPr>
          <p:nvPr/>
        </p:nvCxnSpPr>
        <p:spPr>
          <a:xfrm>
            <a:off x="6509429" y="2560953"/>
            <a:ext cx="812160" cy="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B85F942-9C42-CB46-A871-BB0A868C0C1F}"/>
              </a:ext>
            </a:extLst>
          </p:cNvPr>
          <p:cNvCxnSpPr>
            <a:cxnSpLocks/>
            <a:stCxn id="151" idx="6"/>
            <a:endCxn id="459" idx="1"/>
          </p:cNvCxnSpPr>
          <p:nvPr/>
        </p:nvCxnSpPr>
        <p:spPr>
          <a:xfrm>
            <a:off x="6505117" y="3397506"/>
            <a:ext cx="813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EFEFD78-2E10-1C47-9537-727A6F2F13E1}"/>
              </a:ext>
            </a:extLst>
          </p:cNvPr>
          <p:cNvCxnSpPr>
            <a:cxnSpLocks/>
            <a:stCxn id="152" idx="6"/>
            <a:endCxn id="2096" idx="1"/>
          </p:cNvCxnSpPr>
          <p:nvPr/>
        </p:nvCxnSpPr>
        <p:spPr>
          <a:xfrm flipV="1">
            <a:off x="6554628" y="4837892"/>
            <a:ext cx="766255" cy="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Rectangle 216">
            <a:extLst>
              <a:ext uri="{FF2B5EF4-FFF2-40B4-BE49-F238E27FC236}">
                <a16:creationId xmlns:a16="http://schemas.microsoft.com/office/drawing/2014/main" id="{651F8FEC-356D-3746-986F-88FF9C6C2E32}"/>
              </a:ext>
            </a:extLst>
          </p:cNvPr>
          <p:cNvSpPr/>
          <p:nvPr/>
        </p:nvSpPr>
        <p:spPr>
          <a:xfrm>
            <a:off x="8421874" y="363922"/>
            <a:ext cx="1437986" cy="56891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CE8D665-D9A9-4047-94DE-068930FCC43E}"/>
              </a:ext>
            </a:extLst>
          </p:cNvPr>
          <p:cNvSpPr/>
          <p:nvPr/>
        </p:nvSpPr>
        <p:spPr>
          <a:xfrm>
            <a:off x="8861020" y="110162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B3020775-507C-B646-9839-4029CF3C235C}"/>
              </a:ext>
            </a:extLst>
          </p:cNvPr>
          <p:cNvSpPr/>
          <p:nvPr/>
        </p:nvSpPr>
        <p:spPr>
          <a:xfrm>
            <a:off x="8861020" y="156282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1FBDF7E-97D5-4644-B603-C0148829E6BF}"/>
              </a:ext>
            </a:extLst>
          </p:cNvPr>
          <p:cNvSpPr/>
          <p:nvPr/>
        </p:nvSpPr>
        <p:spPr>
          <a:xfrm>
            <a:off x="8861020" y="202403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F633394-A807-3448-AD1D-17220EFB0A97}"/>
              </a:ext>
            </a:extLst>
          </p:cNvPr>
          <p:cNvSpPr/>
          <p:nvPr/>
        </p:nvSpPr>
        <p:spPr>
          <a:xfrm>
            <a:off x="8861020" y="525247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C985804-D5C2-2E47-AD1E-F0979CC10C6F}"/>
              </a:ext>
            </a:extLst>
          </p:cNvPr>
          <p:cNvSpPr txBox="1"/>
          <p:nvPr/>
        </p:nvSpPr>
        <p:spPr>
          <a:xfrm>
            <a:off x="8334353" y="361961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2A2B2BE-5F2C-9847-A1A6-71506B630BC8}"/>
              </a:ext>
            </a:extLst>
          </p:cNvPr>
          <p:cNvSpPr/>
          <p:nvPr/>
        </p:nvSpPr>
        <p:spPr>
          <a:xfrm>
            <a:off x="8861020" y="248524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9610585F-129B-3046-BF56-030CE1E32B9A}"/>
              </a:ext>
            </a:extLst>
          </p:cNvPr>
          <p:cNvSpPr/>
          <p:nvPr/>
        </p:nvSpPr>
        <p:spPr>
          <a:xfrm>
            <a:off x="8861020" y="294644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93435F8-6DA8-DD4D-A8E1-5CBDF67D007D}"/>
              </a:ext>
            </a:extLst>
          </p:cNvPr>
          <p:cNvSpPr/>
          <p:nvPr/>
        </p:nvSpPr>
        <p:spPr>
          <a:xfrm>
            <a:off x="8861020" y="386885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EA1724B2-4188-6343-83C5-6535FC52C793}"/>
              </a:ext>
            </a:extLst>
          </p:cNvPr>
          <p:cNvSpPr/>
          <p:nvPr/>
        </p:nvSpPr>
        <p:spPr>
          <a:xfrm>
            <a:off x="8861020" y="34076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B17260C-5F31-134B-A883-4EF7CEB2CBA7}"/>
              </a:ext>
            </a:extLst>
          </p:cNvPr>
          <p:cNvSpPr/>
          <p:nvPr/>
        </p:nvSpPr>
        <p:spPr>
          <a:xfrm>
            <a:off x="8861020" y="433006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D90EE5ED-E940-DF44-B50E-101BF90AC1FC}"/>
              </a:ext>
            </a:extLst>
          </p:cNvPr>
          <p:cNvSpPr/>
          <p:nvPr/>
        </p:nvSpPr>
        <p:spPr>
          <a:xfrm>
            <a:off x="8861020" y="479127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8CEA8E2-36D2-6E46-8513-16F10D1B86DD}"/>
              </a:ext>
            </a:extLst>
          </p:cNvPr>
          <p:cNvCxnSpPr>
            <a:cxnSpLocks/>
            <a:stCxn id="459" idx="3"/>
            <a:endCxn id="221" idx="2"/>
          </p:cNvCxnSpPr>
          <p:nvPr/>
        </p:nvCxnSpPr>
        <p:spPr>
          <a:xfrm>
            <a:off x="8022438" y="3397506"/>
            <a:ext cx="838582" cy="20835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3AEF591-345F-6944-9EBE-4BC5D39C9393}"/>
              </a:ext>
            </a:extLst>
          </p:cNvPr>
          <p:cNvCxnSpPr>
            <a:cxnSpLocks/>
            <a:stCxn id="2096" idx="3"/>
            <a:endCxn id="221" idx="2"/>
          </p:cNvCxnSpPr>
          <p:nvPr/>
        </p:nvCxnSpPr>
        <p:spPr>
          <a:xfrm>
            <a:off x="8025097" y="4837892"/>
            <a:ext cx="835923" cy="6431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68732B8C-8A5E-E341-9398-A4E36E5E5334}"/>
              </a:ext>
            </a:extLst>
          </p:cNvPr>
          <p:cNvCxnSpPr>
            <a:cxnSpLocks/>
            <a:stCxn id="486" idx="3"/>
            <a:endCxn id="221" idx="2"/>
          </p:cNvCxnSpPr>
          <p:nvPr/>
        </p:nvCxnSpPr>
        <p:spPr>
          <a:xfrm>
            <a:off x="8025803" y="2562912"/>
            <a:ext cx="835217" cy="29181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AC4D2B1-540D-4446-A22E-BB447AE243B0}"/>
              </a:ext>
            </a:extLst>
          </p:cNvPr>
          <p:cNvCxnSpPr>
            <a:cxnSpLocks/>
            <a:stCxn id="540" idx="3"/>
            <a:endCxn id="221" idx="2"/>
          </p:cNvCxnSpPr>
          <p:nvPr/>
        </p:nvCxnSpPr>
        <p:spPr>
          <a:xfrm>
            <a:off x="8026995" y="1828488"/>
            <a:ext cx="834025" cy="36525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FAE23CC-34DC-8E4F-904A-77365946EFE1}"/>
              </a:ext>
            </a:extLst>
          </p:cNvPr>
          <p:cNvCxnSpPr>
            <a:cxnSpLocks/>
            <a:stCxn id="2096" idx="3"/>
            <a:endCxn id="251" idx="2"/>
          </p:cNvCxnSpPr>
          <p:nvPr/>
        </p:nvCxnSpPr>
        <p:spPr>
          <a:xfrm>
            <a:off x="8025097" y="4837892"/>
            <a:ext cx="835923" cy="1819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1AF9BE6-7041-D344-8BE1-409D7B18D962}"/>
              </a:ext>
            </a:extLst>
          </p:cNvPr>
          <p:cNvCxnSpPr>
            <a:cxnSpLocks/>
            <a:stCxn id="2096" idx="3"/>
            <a:endCxn id="249" idx="2"/>
          </p:cNvCxnSpPr>
          <p:nvPr/>
        </p:nvCxnSpPr>
        <p:spPr>
          <a:xfrm flipV="1">
            <a:off x="8025097" y="4558665"/>
            <a:ext cx="835923" cy="2792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73689AFB-6CAB-2148-BC9F-537A7BCDE392}"/>
              </a:ext>
            </a:extLst>
          </p:cNvPr>
          <p:cNvCxnSpPr>
            <a:cxnSpLocks/>
            <a:stCxn id="246" idx="2"/>
            <a:endCxn id="2096" idx="3"/>
          </p:cNvCxnSpPr>
          <p:nvPr/>
        </p:nvCxnSpPr>
        <p:spPr>
          <a:xfrm flipH="1">
            <a:off x="8025097" y="4097459"/>
            <a:ext cx="835923" cy="7404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873CFF0-DBA6-1644-824E-89F8C3688A62}"/>
              </a:ext>
            </a:extLst>
          </p:cNvPr>
          <p:cNvCxnSpPr>
            <a:cxnSpLocks/>
            <a:stCxn id="2096" idx="3"/>
            <a:endCxn id="248" idx="2"/>
          </p:cNvCxnSpPr>
          <p:nvPr/>
        </p:nvCxnSpPr>
        <p:spPr>
          <a:xfrm flipV="1">
            <a:off x="8025097" y="3636253"/>
            <a:ext cx="835923" cy="12016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9F37717-5328-CE48-A982-C2D4D3AC206D}"/>
              </a:ext>
            </a:extLst>
          </p:cNvPr>
          <p:cNvCxnSpPr>
            <a:cxnSpLocks/>
            <a:stCxn id="2096" idx="3"/>
            <a:endCxn id="245" idx="2"/>
          </p:cNvCxnSpPr>
          <p:nvPr/>
        </p:nvCxnSpPr>
        <p:spPr>
          <a:xfrm flipV="1">
            <a:off x="8025097" y="3175047"/>
            <a:ext cx="835923" cy="16628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74B858CF-A6C4-5142-B7FA-C9A7511F7C02}"/>
              </a:ext>
            </a:extLst>
          </p:cNvPr>
          <p:cNvCxnSpPr>
            <a:cxnSpLocks/>
            <a:stCxn id="2096" idx="3"/>
            <a:endCxn id="243" idx="2"/>
          </p:cNvCxnSpPr>
          <p:nvPr/>
        </p:nvCxnSpPr>
        <p:spPr>
          <a:xfrm flipV="1">
            <a:off x="8025097" y="2713841"/>
            <a:ext cx="835923" cy="21240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1D0C0730-B6C3-E34C-A37A-D6BBD8E44832}"/>
              </a:ext>
            </a:extLst>
          </p:cNvPr>
          <p:cNvCxnSpPr>
            <a:cxnSpLocks/>
            <a:stCxn id="2096" idx="3"/>
            <a:endCxn id="220" idx="2"/>
          </p:cNvCxnSpPr>
          <p:nvPr/>
        </p:nvCxnSpPr>
        <p:spPr>
          <a:xfrm flipV="1">
            <a:off x="8025097" y="2252635"/>
            <a:ext cx="835923" cy="25852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4C8BD637-969D-1E4F-93DD-48647DB57B42}"/>
              </a:ext>
            </a:extLst>
          </p:cNvPr>
          <p:cNvCxnSpPr>
            <a:cxnSpLocks/>
            <a:stCxn id="2096" idx="3"/>
            <a:endCxn id="219" idx="2"/>
          </p:cNvCxnSpPr>
          <p:nvPr/>
        </p:nvCxnSpPr>
        <p:spPr>
          <a:xfrm flipV="1">
            <a:off x="8025097" y="1791429"/>
            <a:ext cx="835923" cy="30464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64392725-2793-B24C-82E7-0BB8EECE1C88}"/>
              </a:ext>
            </a:extLst>
          </p:cNvPr>
          <p:cNvCxnSpPr>
            <a:cxnSpLocks/>
            <a:stCxn id="2096" idx="3"/>
            <a:endCxn id="218" idx="2"/>
          </p:cNvCxnSpPr>
          <p:nvPr/>
        </p:nvCxnSpPr>
        <p:spPr>
          <a:xfrm flipV="1">
            <a:off x="8025097" y="1330223"/>
            <a:ext cx="835923" cy="35076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1519D37-C965-6B43-AAD8-1190B2DEC03C}"/>
              </a:ext>
            </a:extLst>
          </p:cNvPr>
          <p:cNvCxnSpPr>
            <a:cxnSpLocks/>
            <a:stCxn id="459" idx="3"/>
            <a:endCxn id="251" idx="2"/>
          </p:cNvCxnSpPr>
          <p:nvPr/>
        </p:nvCxnSpPr>
        <p:spPr>
          <a:xfrm>
            <a:off x="8022438" y="3397506"/>
            <a:ext cx="838582" cy="16223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5EBA3DC-0835-6C4C-8877-F3C205A271F0}"/>
              </a:ext>
            </a:extLst>
          </p:cNvPr>
          <p:cNvCxnSpPr>
            <a:cxnSpLocks/>
            <a:stCxn id="459" idx="3"/>
            <a:endCxn id="249" idx="2"/>
          </p:cNvCxnSpPr>
          <p:nvPr/>
        </p:nvCxnSpPr>
        <p:spPr>
          <a:xfrm>
            <a:off x="8022438" y="3397506"/>
            <a:ext cx="838582" cy="11611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452D6EEC-771C-1F46-B881-373A26C44827}"/>
              </a:ext>
            </a:extLst>
          </p:cNvPr>
          <p:cNvCxnSpPr>
            <a:cxnSpLocks/>
            <a:stCxn id="459" idx="3"/>
            <a:endCxn id="246" idx="2"/>
          </p:cNvCxnSpPr>
          <p:nvPr/>
        </p:nvCxnSpPr>
        <p:spPr>
          <a:xfrm>
            <a:off x="8022438" y="3397506"/>
            <a:ext cx="838582" cy="6999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5DEA54DA-9B62-4D4C-8E06-621F240D0E76}"/>
              </a:ext>
            </a:extLst>
          </p:cNvPr>
          <p:cNvCxnSpPr>
            <a:cxnSpLocks/>
            <a:stCxn id="459" idx="3"/>
            <a:endCxn id="248" idx="2"/>
          </p:cNvCxnSpPr>
          <p:nvPr/>
        </p:nvCxnSpPr>
        <p:spPr>
          <a:xfrm>
            <a:off x="8022438" y="3397506"/>
            <a:ext cx="838582" cy="2387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3C5C5BC-40D6-154B-8080-585C8D5308D3}"/>
              </a:ext>
            </a:extLst>
          </p:cNvPr>
          <p:cNvCxnSpPr>
            <a:cxnSpLocks/>
            <a:stCxn id="459" idx="3"/>
            <a:endCxn id="245" idx="2"/>
          </p:cNvCxnSpPr>
          <p:nvPr/>
        </p:nvCxnSpPr>
        <p:spPr>
          <a:xfrm flipV="1">
            <a:off x="8022438" y="3175047"/>
            <a:ext cx="838582" cy="2224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4ED8B5-F0A6-BB47-B71F-141856FC8B44}"/>
              </a:ext>
            </a:extLst>
          </p:cNvPr>
          <p:cNvCxnSpPr>
            <a:cxnSpLocks/>
            <a:stCxn id="459" idx="3"/>
            <a:endCxn id="243" idx="2"/>
          </p:cNvCxnSpPr>
          <p:nvPr/>
        </p:nvCxnSpPr>
        <p:spPr>
          <a:xfrm flipV="1">
            <a:off x="8022438" y="2713841"/>
            <a:ext cx="838582" cy="6836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7B6F5B32-5A55-6944-86D5-275149BC23D3}"/>
              </a:ext>
            </a:extLst>
          </p:cNvPr>
          <p:cNvCxnSpPr>
            <a:cxnSpLocks/>
            <a:stCxn id="459" idx="3"/>
            <a:endCxn id="220" idx="2"/>
          </p:cNvCxnSpPr>
          <p:nvPr/>
        </p:nvCxnSpPr>
        <p:spPr>
          <a:xfrm flipV="1">
            <a:off x="8022438" y="2252635"/>
            <a:ext cx="838582" cy="11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159C437-B114-D549-ABA1-2FD84CD7F97B}"/>
              </a:ext>
            </a:extLst>
          </p:cNvPr>
          <p:cNvCxnSpPr>
            <a:cxnSpLocks/>
            <a:stCxn id="459" idx="3"/>
            <a:endCxn id="219" idx="2"/>
          </p:cNvCxnSpPr>
          <p:nvPr/>
        </p:nvCxnSpPr>
        <p:spPr>
          <a:xfrm flipV="1">
            <a:off x="8022438" y="1791429"/>
            <a:ext cx="838582" cy="16060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E142D105-DDBC-794B-AA3D-650D37D0E3D1}"/>
              </a:ext>
            </a:extLst>
          </p:cNvPr>
          <p:cNvCxnSpPr>
            <a:cxnSpLocks/>
            <a:stCxn id="459" idx="3"/>
            <a:endCxn id="218" idx="2"/>
          </p:cNvCxnSpPr>
          <p:nvPr/>
        </p:nvCxnSpPr>
        <p:spPr>
          <a:xfrm flipV="1">
            <a:off x="8022438" y="1330223"/>
            <a:ext cx="838582" cy="20672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AFB7A60E-C1C8-8940-8B5D-7760703870D5}"/>
              </a:ext>
            </a:extLst>
          </p:cNvPr>
          <p:cNvCxnSpPr>
            <a:cxnSpLocks/>
            <a:stCxn id="486" idx="3"/>
            <a:endCxn id="251" idx="2"/>
          </p:cNvCxnSpPr>
          <p:nvPr/>
        </p:nvCxnSpPr>
        <p:spPr>
          <a:xfrm>
            <a:off x="8025803" y="2562912"/>
            <a:ext cx="835217" cy="24569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8B3F3B8-8C24-4C47-88A5-9F014CDA4AEF}"/>
              </a:ext>
            </a:extLst>
          </p:cNvPr>
          <p:cNvCxnSpPr>
            <a:cxnSpLocks/>
            <a:stCxn id="486" idx="3"/>
            <a:endCxn id="249" idx="2"/>
          </p:cNvCxnSpPr>
          <p:nvPr/>
        </p:nvCxnSpPr>
        <p:spPr>
          <a:xfrm>
            <a:off x="8025803" y="2562912"/>
            <a:ext cx="835217" cy="19957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149C43-EAC5-BE46-906C-75C9D5196796}"/>
              </a:ext>
            </a:extLst>
          </p:cNvPr>
          <p:cNvCxnSpPr>
            <a:cxnSpLocks/>
            <a:stCxn id="486" idx="3"/>
            <a:endCxn id="246" idx="2"/>
          </p:cNvCxnSpPr>
          <p:nvPr/>
        </p:nvCxnSpPr>
        <p:spPr>
          <a:xfrm>
            <a:off x="8025803" y="2562912"/>
            <a:ext cx="835217" cy="15345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5AA3DFF7-2130-E94B-B0DE-C6613AE9A7CA}"/>
              </a:ext>
            </a:extLst>
          </p:cNvPr>
          <p:cNvCxnSpPr>
            <a:cxnSpLocks/>
            <a:stCxn id="486" idx="3"/>
            <a:endCxn id="248" idx="2"/>
          </p:cNvCxnSpPr>
          <p:nvPr/>
        </p:nvCxnSpPr>
        <p:spPr>
          <a:xfrm>
            <a:off x="8025803" y="2562912"/>
            <a:ext cx="835217" cy="10733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0C2EF4-1A36-1F45-9B0C-EE1AEFFEB31D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A2EA6CEE-C829-CC46-A7AF-B167F12FEC4A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F82574F-5089-D143-93B8-0EA070A985C7}"/>
              </a:ext>
            </a:extLst>
          </p:cNvPr>
          <p:cNvCxnSpPr>
            <a:cxnSpLocks/>
            <a:stCxn id="486" idx="3"/>
            <a:endCxn id="243" idx="2"/>
          </p:cNvCxnSpPr>
          <p:nvPr/>
        </p:nvCxnSpPr>
        <p:spPr>
          <a:xfrm>
            <a:off x="8025803" y="2562912"/>
            <a:ext cx="835217" cy="150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8BA8D76-23F6-E344-9835-9AC98859648E}"/>
              </a:ext>
            </a:extLst>
          </p:cNvPr>
          <p:cNvCxnSpPr>
            <a:cxnSpLocks/>
            <a:stCxn id="486" idx="3"/>
            <a:endCxn id="220" idx="2"/>
          </p:cNvCxnSpPr>
          <p:nvPr/>
        </p:nvCxnSpPr>
        <p:spPr>
          <a:xfrm flipV="1">
            <a:off x="8025803" y="2252635"/>
            <a:ext cx="835217" cy="3102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FD51C02C-6D75-FF4B-AF4A-6CD44EB95EF9}"/>
              </a:ext>
            </a:extLst>
          </p:cNvPr>
          <p:cNvCxnSpPr>
            <a:cxnSpLocks/>
            <a:stCxn id="486" idx="3"/>
            <a:endCxn id="219" idx="2"/>
          </p:cNvCxnSpPr>
          <p:nvPr/>
        </p:nvCxnSpPr>
        <p:spPr>
          <a:xfrm flipV="1">
            <a:off x="8025803" y="1791429"/>
            <a:ext cx="835217" cy="7714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122A842-D68A-8E41-953E-66012A327625}"/>
              </a:ext>
            </a:extLst>
          </p:cNvPr>
          <p:cNvCxnSpPr>
            <a:cxnSpLocks/>
            <a:stCxn id="486" idx="3"/>
            <a:endCxn id="218" idx="2"/>
          </p:cNvCxnSpPr>
          <p:nvPr/>
        </p:nvCxnSpPr>
        <p:spPr>
          <a:xfrm flipV="1">
            <a:off x="8025803" y="1330223"/>
            <a:ext cx="835217" cy="12326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D5433D49-27C5-3542-A692-BDED87F6B99F}"/>
              </a:ext>
            </a:extLst>
          </p:cNvPr>
          <p:cNvCxnSpPr>
            <a:cxnSpLocks/>
            <a:stCxn id="540" idx="3"/>
            <a:endCxn id="251" idx="2"/>
          </p:cNvCxnSpPr>
          <p:nvPr/>
        </p:nvCxnSpPr>
        <p:spPr>
          <a:xfrm>
            <a:off x="8026995" y="1828488"/>
            <a:ext cx="834025" cy="31913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D23EB8F7-1016-9D4B-B4AD-8B2A0B392276}"/>
              </a:ext>
            </a:extLst>
          </p:cNvPr>
          <p:cNvCxnSpPr>
            <a:cxnSpLocks/>
            <a:stCxn id="540" idx="3"/>
            <a:endCxn id="249" idx="2"/>
          </p:cNvCxnSpPr>
          <p:nvPr/>
        </p:nvCxnSpPr>
        <p:spPr>
          <a:xfrm>
            <a:off x="8026995" y="1828488"/>
            <a:ext cx="834025" cy="27301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CE01A3DE-56C7-D84E-8748-648A323F34EA}"/>
              </a:ext>
            </a:extLst>
          </p:cNvPr>
          <p:cNvCxnSpPr>
            <a:cxnSpLocks/>
            <a:stCxn id="540" idx="3"/>
            <a:endCxn id="246" idx="2"/>
          </p:cNvCxnSpPr>
          <p:nvPr/>
        </p:nvCxnSpPr>
        <p:spPr>
          <a:xfrm>
            <a:off x="8026995" y="1828488"/>
            <a:ext cx="834025" cy="22689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5530E80-CC6E-5346-8F42-32C07DF31F47}"/>
              </a:ext>
            </a:extLst>
          </p:cNvPr>
          <p:cNvCxnSpPr>
            <a:cxnSpLocks/>
            <a:stCxn id="540" idx="3"/>
            <a:endCxn id="248" idx="2"/>
          </p:cNvCxnSpPr>
          <p:nvPr/>
        </p:nvCxnSpPr>
        <p:spPr>
          <a:xfrm>
            <a:off x="8026995" y="1828488"/>
            <a:ext cx="834025" cy="18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C53E089-4000-9144-BD63-91DA5886A4D2}"/>
              </a:ext>
            </a:extLst>
          </p:cNvPr>
          <p:cNvCxnSpPr>
            <a:cxnSpLocks/>
            <a:stCxn id="540" idx="3"/>
            <a:endCxn id="245" idx="2"/>
          </p:cNvCxnSpPr>
          <p:nvPr/>
        </p:nvCxnSpPr>
        <p:spPr>
          <a:xfrm>
            <a:off x="8026995" y="1828488"/>
            <a:ext cx="834025" cy="13465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1FC657E-1856-3145-BC23-854CFE2DA354}"/>
              </a:ext>
            </a:extLst>
          </p:cNvPr>
          <p:cNvCxnSpPr>
            <a:cxnSpLocks/>
            <a:stCxn id="540" idx="3"/>
            <a:endCxn id="243" idx="2"/>
          </p:cNvCxnSpPr>
          <p:nvPr/>
        </p:nvCxnSpPr>
        <p:spPr>
          <a:xfrm>
            <a:off x="8026995" y="1828488"/>
            <a:ext cx="834025" cy="8853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D97D93C6-6901-FE4F-A81D-4DDEB2D0E53E}"/>
              </a:ext>
            </a:extLst>
          </p:cNvPr>
          <p:cNvCxnSpPr>
            <a:cxnSpLocks/>
            <a:stCxn id="540" idx="3"/>
            <a:endCxn id="220" idx="2"/>
          </p:cNvCxnSpPr>
          <p:nvPr/>
        </p:nvCxnSpPr>
        <p:spPr>
          <a:xfrm>
            <a:off x="8026995" y="1828488"/>
            <a:ext cx="834025" cy="424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D76D514C-BC34-B749-AE45-2B349F07E2E7}"/>
              </a:ext>
            </a:extLst>
          </p:cNvPr>
          <p:cNvCxnSpPr>
            <a:cxnSpLocks/>
            <a:stCxn id="540" idx="3"/>
            <a:endCxn id="219" idx="2"/>
          </p:cNvCxnSpPr>
          <p:nvPr/>
        </p:nvCxnSpPr>
        <p:spPr>
          <a:xfrm flipV="1">
            <a:off x="8026995" y="1791429"/>
            <a:ext cx="834025" cy="370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44BBD0D4-0E64-6247-8668-C3F344AEDEA6}"/>
              </a:ext>
            </a:extLst>
          </p:cNvPr>
          <p:cNvCxnSpPr>
            <a:cxnSpLocks/>
            <a:stCxn id="540" idx="3"/>
            <a:endCxn id="218" idx="2"/>
          </p:cNvCxnSpPr>
          <p:nvPr/>
        </p:nvCxnSpPr>
        <p:spPr>
          <a:xfrm flipV="1">
            <a:off x="8026995" y="1330223"/>
            <a:ext cx="834025" cy="4982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7" name="Rectangle 366">
            <a:extLst>
              <a:ext uri="{FF2B5EF4-FFF2-40B4-BE49-F238E27FC236}">
                <a16:creationId xmlns:a16="http://schemas.microsoft.com/office/drawing/2014/main" id="{270DA797-5131-0B47-9C4A-B70756B73280}"/>
              </a:ext>
            </a:extLst>
          </p:cNvPr>
          <p:cNvSpPr/>
          <p:nvPr/>
        </p:nvSpPr>
        <p:spPr>
          <a:xfrm>
            <a:off x="9845561" y="363922"/>
            <a:ext cx="1357187" cy="56891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C251643-6402-DA40-BA75-CC6087EE75A6}"/>
              </a:ext>
            </a:extLst>
          </p:cNvPr>
          <p:cNvSpPr txBox="1"/>
          <p:nvPr/>
        </p:nvSpPr>
        <p:spPr>
          <a:xfrm>
            <a:off x="9681050" y="365609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Softmax</a:t>
            </a:r>
            <a:endParaRPr lang="en-US" sz="2800" b="1" dirty="0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70235D9D-092A-F242-BF90-8A4F3B0135E8}"/>
              </a:ext>
            </a:extLst>
          </p:cNvPr>
          <p:cNvSpPr/>
          <p:nvPr/>
        </p:nvSpPr>
        <p:spPr>
          <a:xfrm>
            <a:off x="11202748" y="367342"/>
            <a:ext cx="1010305" cy="56891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3643A9FF-F901-874B-A7AB-78C001EF0223}"/>
              </a:ext>
            </a:extLst>
          </p:cNvPr>
          <p:cNvCxnSpPr>
            <a:cxnSpLocks/>
            <a:stCxn id="251" idx="6"/>
            <a:endCxn id="671" idx="1"/>
          </p:cNvCxnSpPr>
          <p:nvPr/>
        </p:nvCxnSpPr>
        <p:spPr>
          <a:xfrm>
            <a:off x="9318220" y="5019871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D83F840A-E9FA-7C48-A04F-7FA6E11C3779}"/>
              </a:ext>
            </a:extLst>
          </p:cNvPr>
          <p:cNvCxnSpPr>
            <a:cxnSpLocks/>
            <a:stCxn id="249" idx="6"/>
            <a:endCxn id="670" idx="1"/>
          </p:cNvCxnSpPr>
          <p:nvPr/>
        </p:nvCxnSpPr>
        <p:spPr>
          <a:xfrm>
            <a:off x="9318220" y="4558665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252D409C-4C72-C048-87BD-7C0754E58E43}"/>
              </a:ext>
            </a:extLst>
          </p:cNvPr>
          <p:cNvCxnSpPr>
            <a:cxnSpLocks/>
            <a:stCxn id="246" idx="6"/>
            <a:endCxn id="669" idx="1"/>
          </p:cNvCxnSpPr>
          <p:nvPr/>
        </p:nvCxnSpPr>
        <p:spPr>
          <a:xfrm>
            <a:off x="9318220" y="4097459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EB20982A-4E25-BF42-A058-DD228D2FD820}"/>
              </a:ext>
            </a:extLst>
          </p:cNvPr>
          <p:cNvCxnSpPr>
            <a:cxnSpLocks/>
            <a:stCxn id="248" idx="6"/>
            <a:endCxn id="668" idx="1"/>
          </p:cNvCxnSpPr>
          <p:nvPr/>
        </p:nvCxnSpPr>
        <p:spPr>
          <a:xfrm>
            <a:off x="9318220" y="3636253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2CFEEDBE-DB6F-4040-894C-88BEB405089D}"/>
              </a:ext>
            </a:extLst>
          </p:cNvPr>
          <p:cNvCxnSpPr>
            <a:cxnSpLocks/>
            <a:stCxn id="245" idx="6"/>
            <a:endCxn id="667" idx="1"/>
          </p:cNvCxnSpPr>
          <p:nvPr/>
        </p:nvCxnSpPr>
        <p:spPr>
          <a:xfrm>
            <a:off x="9318220" y="3175047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69BBDEC1-1AD0-D445-93A8-C57F86B0586E}"/>
              </a:ext>
            </a:extLst>
          </p:cNvPr>
          <p:cNvCxnSpPr>
            <a:cxnSpLocks/>
            <a:stCxn id="243" idx="6"/>
            <a:endCxn id="663" idx="1"/>
          </p:cNvCxnSpPr>
          <p:nvPr/>
        </p:nvCxnSpPr>
        <p:spPr>
          <a:xfrm>
            <a:off x="9318220" y="2713841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79D56F25-50EC-8746-BEAF-7EA69812AF8C}"/>
              </a:ext>
            </a:extLst>
          </p:cNvPr>
          <p:cNvCxnSpPr>
            <a:cxnSpLocks/>
            <a:stCxn id="220" idx="6"/>
            <a:endCxn id="664" idx="1"/>
          </p:cNvCxnSpPr>
          <p:nvPr/>
        </p:nvCxnSpPr>
        <p:spPr>
          <a:xfrm>
            <a:off x="9318220" y="2252635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8085124F-82DF-7344-8255-DE0CBCE4E50A}"/>
              </a:ext>
            </a:extLst>
          </p:cNvPr>
          <p:cNvCxnSpPr>
            <a:cxnSpLocks/>
            <a:stCxn id="219" idx="6"/>
            <a:endCxn id="665" idx="1"/>
          </p:cNvCxnSpPr>
          <p:nvPr/>
        </p:nvCxnSpPr>
        <p:spPr>
          <a:xfrm>
            <a:off x="9318220" y="1791429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4F195150-E057-D44D-9BC9-C6F8FD4A8B08}"/>
              </a:ext>
            </a:extLst>
          </p:cNvPr>
          <p:cNvCxnSpPr>
            <a:cxnSpLocks/>
            <a:stCxn id="218" idx="6"/>
            <a:endCxn id="666" idx="1"/>
          </p:cNvCxnSpPr>
          <p:nvPr/>
        </p:nvCxnSpPr>
        <p:spPr>
          <a:xfrm>
            <a:off x="9318220" y="1330223"/>
            <a:ext cx="832822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0E052553-38D8-1E48-86DD-ABE242B5686A}"/>
              </a:ext>
            </a:extLst>
          </p:cNvPr>
          <p:cNvCxnSpPr>
            <a:cxnSpLocks/>
            <a:stCxn id="221" idx="6"/>
            <a:endCxn id="672" idx="1"/>
          </p:cNvCxnSpPr>
          <p:nvPr/>
        </p:nvCxnSpPr>
        <p:spPr>
          <a:xfrm>
            <a:off x="9318220" y="5481077"/>
            <a:ext cx="832822" cy="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77E0110E-0F8A-294C-8851-DC21A95C2F3D}"/>
              </a:ext>
            </a:extLst>
          </p:cNvPr>
          <p:cNvSpPr/>
          <p:nvPr/>
        </p:nvSpPr>
        <p:spPr>
          <a:xfrm>
            <a:off x="7320883" y="461823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200</a:t>
            </a:r>
            <a:endParaRPr lang="en-US" dirty="0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9CAB880-617F-AC47-B4DD-26CF5C939E6C}"/>
              </a:ext>
            </a:extLst>
          </p:cNvPr>
          <p:cNvSpPr/>
          <p:nvPr/>
        </p:nvSpPr>
        <p:spPr>
          <a:xfrm>
            <a:off x="7318224" y="3177853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26A23AF1-BEDE-6949-84FD-240A8906EB44}"/>
              </a:ext>
            </a:extLst>
          </p:cNvPr>
          <p:cNvSpPr/>
          <p:nvPr/>
        </p:nvSpPr>
        <p:spPr>
          <a:xfrm>
            <a:off x="7321589" y="234325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7B7B5C8-7F42-D541-8463-033F031CE252}"/>
              </a:ext>
            </a:extLst>
          </p:cNvPr>
          <p:cNvSpPr/>
          <p:nvPr/>
        </p:nvSpPr>
        <p:spPr>
          <a:xfrm>
            <a:off x="7322781" y="1608835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A4EB8576-3E09-5C4A-ADD1-44998AF95458}"/>
              </a:ext>
            </a:extLst>
          </p:cNvPr>
          <p:cNvSpPr/>
          <p:nvPr/>
        </p:nvSpPr>
        <p:spPr>
          <a:xfrm>
            <a:off x="10151042" y="248724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C17F874D-EFB3-7D40-AE22-09A4E6BE25E0}"/>
              </a:ext>
            </a:extLst>
          </p:cNvPr>
          <p:cNvSpPr/>
          <p:nvPr/>
        </p:nvSpPr>
        <p:spPr>
          <a:xfrm>
            <a:off x="10151042" y="202603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92D89385-3BDF-534B-9F4F-9F59ADABBD53}"/>
              </a:ext>
            </a:extLst>
          </p:cNvPr>
          <p:cNvSpPr/>
          <p:nvPr/>
        </p:nvSpPr>
        <p:spPr>
          <a:xfrm>
            <a:off x="10151042" y="156483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AFCB450B-9376-CE4C-A505-8BD623302957}"/>
              </a:ext>
            </a:extLst>
          </p:cNvPr>
          <p:cNvSpPr/>
          <p:nvPr/>
        </p:nvSpPr>
        <p:spPr>
          <a:xfrm>
            <a:off x="10151042" y="110362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.03</a:t>
            </a: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AE112D64-E47D-0D45-A3BE-AE5D47AF4E8E}"/>
              </a:ext>
            </a:extLst>
          </p:cNvPr>
          <p:cNvSpPr/>
          <p:nvPr/>
        </p:nvSpPr>
        <p:spPr>
          <a:xfrm>
            <a:off x="10151042" y="2948450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E4B53FDC-FB7D-604A-AB0D-23FF8C829E54}"/>
              </a:ext>
            </a:extLst>
          </p:cNvPr>
          <p:cNvSpPr/>
          <p:nvPr/>
        </p:nvSpPr>
        <p:spPr>
          <a:xfrm>
            <a:off x="10151042" y="340965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.83</a:t>
            </a: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EAFD9FB-5EAB-E948-B6E0-60CF47838098}"/>
              </a:ext>
            </a:extLst>
          </p:cNvPr>
          <p:cNvSpPr/>
          <p:nvPr/>
        </p:nvSpPr>
        <p:spPr>
          <a:xfrm>
            <a:off x="10151042" y="387086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.02</a:t>
            </a: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26D4AF1F-AD96-3449-A658-E155A8E4C104}"/>
              </a:ext>
            </a:extLst>
          </p:cNvPr>
          <p:cNvSpPr/>
          <p:nvPr/>
        </p:nvSpPr>
        <p:spPr>
          <a:xfrm>
            <a:off x="10151042" y="433206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02064278-8ABF-B64A-A29E-7CE3E638A4EF}"/>
              </a:ext>
            </a:extLst>
          </p:cNvPr>
          <p:cNvSpPr/>
          <p:nvPr/>
        </p:nvSpPr>
        <p:spPr>
          <a:xfrm>
            <a:off x="10151042" y="479327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2BBE6F09-668F-A142-9E68-34251EF96DCA}"/>
              </a:ext>
            </a:extLst>
          </p:cNvPr>
          <p:cNvSpPr/>
          <p:nvPr/>
        </p:nvSpPr>
        <p:spPr>
          <a:xfrm>
            <a:off x="10151042" y="525447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BCCC276C-414A-A14A-BD16-450DF9F76519}"/>
              </a:ext>
            </a:extLst>
          </p:cNvPr>
          <p:cNvSpPr/>
          <p:nvPr/>
        </p:nvSpPr>
        <p:spPr>
          <a:xfrm>
            <a:off x="11393600" y="248524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4EC71AA5-5AB1-6B4B-8D2A-F1E10377E0A3}"/>
              </a:ext>
            </a:extLst>
          </p:cNvPr>
          <p:cNvSpPr/>
          <p:nvPr/>
        </p:nvSpPr>
        <p:spPr>
          <a:xfrm>
            <a:off x="11393600" y="202403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40264266-8B34-DD4D-A640-1704BCC41E77}"/>
              </a:ext>
            </a:extLst>
          </p:cNvPr>
          <p:cNvSpPr/>
          <p:nvPr/>
        </p:nvSpPr>
        <p:spPr>
          <a:xfrm>
            <a:off x="11393600" y="156282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CBC02D28-E3F3-DC48-884E-5845C3B78B1E}"/>
              </a:ext>
            </a:extLst>
          </p:cNvPr>
          <p:cNvSpPr/>
          <p:nvPr/>
        </p:nvSpPr>
        <p:spPr>
          <a:xfrm>
            <a:off x="11393600" y="110162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39B5316B-5AD4-FC41-AF33-851DB2C3D8A5}"/>
              </a:ext>
            </a:extLst>
          </p:cNvPr>
          <p:cNvSpPr/>
          <p:nvPr/>
        </p:nvSpPr>
        <p:spPr>
          <a:xfrm>
            <a:off x="11393600" y="2946447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50256872-3D8A-B143-A91B-210C2256FF36}"/>
              </a:ext>
            </a:extLst>
          </p:cNvPr>
          <p:cNvSpPr/>
          <p:nvPr/>
        </p:nvSpPr>
        <p:spPr>
          <a:xfrm>
            <a:off x="11393600" y="340765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D1832D89-62C9-2F47-B61A-659062A44C4A}"/>
              </a:ext>
            </a:extLst>
          </p:cNvPr>
          <p:cNvSpPr/>
          <p:nvPr/>
        </p:nvSpPr>
        <p:spPr>
          <a:xfrm>
            <a:off x="11393600" y="386885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ED54DAA0-F890-3742-B006-F6759234CDD3}"/>
              </a:ext>
            </a:extLst>
          </p:cNvPr>
          <p:cNvSpPr/>
          <p:nvPr/>
        </p:nvSpPr>
        <p:spPr>
          <a:xfrm>
            <a:off x="11393600" y="433006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479777BF-0276-5E43-9C0A-397205DC7084}"/>
              </a:ext>
            </a:extLst>
          </p:cNvPr>
          <p:cNvSpPr/>
          <p:nvPr/>
        </p:nvSpPr>
        <p:spPr>
          <a:xfrm>
            <a:off x="11393600" y="479127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2AF269C6-507B-584A-8F1B-DA3BD08567CD}"/>
              </a:ext>
            </a:extLst>
          </p:cNvPr>
          <p:cNvSpPr/>
          <p:nvPr/>
        </p:nvSpPr>
        <p:spPr>
          <a:xfrm>
            <a:off x="11393600" y="525246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4" name="TextBox 763">
            <a:extLst>
              <a:ext uri="{FF2B5EF4-FFF2-40B4-BE49-F238E27FC236}">
                <a16:creationId xmlns:a16="http://schemas.microsoft.com/office/drawing/2014/main" id="{74679DBF-4215-A342-989A-455040E67E3E}"/>
              </a:ext>
            </a:extLst>
          </p:cNvPr>
          <p:cNvSpPr txBox="1"/>
          <p:nvPr/>
        </p:nvSpPr>
        <p:spPr>
          <a:xfrm>
            <a:off x="10844401" y="373502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1Hot</a:t>
            </a:r>
            <a:endParaRPr lang="en-US" sz="2800" b="1" dirty="0"/>
          </a:p>
        </p:txBody>
      </p:sp>
      <p:cxnSp>
        <p:nvCxnSpPr>
          <p:cNvPr id="765" name="Straight Arrow Connector 764">
            <a:extLst>
              <a:ext uri="{FF2B5EF4-FFF2-40B4-BE49-F238E27FC236}">
                <a16:creationId xmlns:a16="http://schemas.microsoft.com/office/drawing/2014/main" id="{85E945C7-6D52-084D-A313-680D7C70F8B1}"/>
              </a:ext>
            </a:extLst>
          </p:cNvPr>
          <p:cNvCxnSpPr>
            <a:cxnSpLocks/>
            <a:stCxn id="666" idx="3"/>
            <a:endCxn id="757" idx="1"/>
          </p:cNvCxnSpPr>
          <p:nvPr/>
        </p:nvCxnSpPr>
        <p:spPr>
          <a:xfrm flipV="1">
            <a:off x="10882562" y="1330223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15914CD4-2033-9E47-9EA2-BD53688F08C5}"/>
              </a:ext>
            </a:extLst>
          </p:cNvPr>
          <p:cNvCxnSpPr>
            <a:cxnSpLocks/>
            <a:stCxn id="665" idx="3"/>
            <a:endCxn id="756" idx="1"/>
          </p:cNvCxnSpPr>
          <p:nvPr/>
        </p:nvCxnSpPr>
        <p:spPr>
          <a:xfrm flipV="1">
            <a:off x="10882562" y="1791429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1" name="Straight Arrow Connector 770">
            <a:extLst>
              <a:ext uri="{FF2B5EF4-FFF2-40B4-BE49-F238E27FC236}">
                <a16:creationId xmlns:a16="http://schemas.microsoft.com/office/drawing/2014/main" id="{90F64E3E-57DF-E74D-9E52-8BADC8A4DD23}"/>
              </a:ext>
            </a:extLst>
          </p:cNvPr>
          <p:cNvCxnSpPr>
            <a:cxnSpLocks/>
            <a:stCxn id="664" idx="3"/>
            <a:endCxn id="755" idx="1"/>
          </p:cNvCxnSpPr>
          <p:nvPr/>
        </p:nvCxnSpPr>
        <p:spPr>
          <a:xfrm flipV="1">
            <a:off x="10882562" y="2252635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4" name="Straight Arrow Connector 773">
            <a:extLst>
              <a:ext uri="{FF2B5EF4-FFF2-40B4-BE49-F238E27FC236}">
                <a16:creationId xmlns:a16="http://schemas.microsoft.com/office/drawing/2014/main" id="{4B637CB1-98A7-6841-8F74-BF2FD51E9D50}"/>
              </a:ext>
            </a:extLst>
          </p:cNvPr>
          <p:cNvCxnSpPr>
            <a:cxnSpLocks/>
            <a:stCxn id="663" idx="3"/>
            <a:endCxn id="754" idx="1"/>
          </p:cNvCxnSpPr>
          <p:nvPr/>
        </p:nvCxnSpPr>
        <p:spPr>
          <a:xfrm flipV="1">
            <a:off x="10882562" y="2713841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7" name="Straight Arrow Connector 776">
            <a:extLst>
              <a:ext uri="{FF2B5EF4-FFF2-40B4-BE49-F238E27FC236}">
                <a16:creationId xmlns:a16="http://schemas.microsoft.com/office/drawing/2014/main" id="{447F7CDE-F5CA-2D43-BBE3-6A959382EBBE}"/>
              </a:ext>
            </a:extLst>
          </p:cNvPr>
          <p:cNvCxnSpPr>
            <a:cxnSpLocks/>
            <a:stCxn id="667" idx="3"/>
            <a:endCxn id="758" idx="1"/>
          </p:cNvCxnSpPr>
          <p:nvPr/>
        </p:nvCxnSpPr>
        <p:spPr>
          <a:xfrm flipV="1">
            <a:off x="10882562" y="3175047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0" name="Straight Arrow Connector 779">
            <a:extLst>
              <a:ext uri="{FF2B5EF4-FFF2-40B4-BE49-F238E27FC236}">
                <a16:creationId xmlns:a16="http://schemas.microsoft.com/office/drawing/2014/main" id="{887E508C-0C24-FB48-B9FD-210CAD6EB2FA}"/>
              </a:ext>
            </a:extLst>
          </p:cNvPr>
          <p:cNvCxnSpPr>
            <a:cxnSpLocks/>
            <a:stCxn id="668" idx="3"/>
            <a:endCxn id="759" idx="1"/>
          </p:cNvCxnSpPr>
          <p:nvPr/>
        </p:nvCxnSpPr>
        <p:spPr>
          <a:xfrm flipV="1">
            <a:off x="10882562" y="3636253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3" name="Straight Arrow Connector 782">
            <a:extLst>
              <a:ext uri="{FF2B5EF4-FFF2-40B4-BE49-F238E27FC236}">
                <a16:creationId xmlns:a16="http://schemas.microsoft.com/office/drawing/2014/main" id="{F45C3EE5-021C-904C-9EA6-99D7DBBC42FE}"/>
              </a:ext>
            </a:extLst>
          </p:cNvPr>
          <p:cNvCxnSpPr>
            <a:cxnSpLocks/>
            <a:stCxn id="669" idx="3"/>
            <a:endCxn id="760" idx="1"/>
          </p:cNvCxnSpPr>
          <p:nvPr/>
        </p:nvCxnSpPr>
        <p:spPr>
          <a:xfrm flipV="1">
            <a:off x="10882562" y="4097459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A1425ECF-B15E-A046-8DB1-82EC756D4545}"/>
              </a:ext>
            </a:extLst>
          </p:cNvPr>
          <p:cNvCxnSpPr>
            <a:cxnSpLocks/>
            <a:stCxn id="670" idx="3"/>
            <a:endCxn id="761" idx="1"/>
          </p:cNvCxnSpPr>
          <p:nvPr/>
        </p:nvCxnSpPr>
        <p:spPr>
          <a:xfrm flipV="1">
            <a:off x="10882562" y="4558665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9" name="Straight Arrow Connector 788">
            <a:extLst>
              <a:ext uri="{FF2B5EF4-FFF2-40B4-BE49-F238E27FC236}">
                <a16:creationId xmlns:a16="http://schemas.microsoft.com/office/drawing/2014/main" id="{F84CAC8E-A03B-9347-BC15-DDB78A575272}"/>
              </a:ext>
            </a:extLst>
          </p:cNvPr>
          <p:cNvCxnSpPr>
            <a:cxnSpLocks/>
            <a:stCxn id="671" idx="3"/>
            <a:endCxn id="762" idx="1"/>
          </p:cNvCxnSpPr>
          <p:nvPr/>
        </p:nvCxnSpPr>
        <p:spPr>
          <a:xfrm flipV="1">
            <a:off x="10882562" y="5019871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2" name="Straight Arrow Connector 791">
            <a:extLst>
              <a:ext uri="{FF2B5EF4-FFF2-40B4-BE49-F238E27FC236}">
                <a16:creationId xmlns:a16="http://schemas.microsoft.com/office/drawing/2014/main" id="{4CB4701A-A8C7-CE4A-B5EC-7344A3DBA0CF}"/>
              </a:ext>
            </a:extLst>
          </p:cNvPr>
          <p:cNvCxnSpPr>
            <a:cxnSpLocks/>
            <a:stCxn id="672" idx="3"/>
            <a:endCxn id="763" idx="1"/>
          </p:cNvCxnSpPr>
          <p:nvPr/>
        </p:nvCxnSpPr>
        <p:spPr>
          <a:xfrm flipV="1">
            <a:off x="10882562" y="5481069"/>
            <a:ext cx="511038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5" name="TextBox 804">
            <a:extLst>
              <a:ext uri="{FF2B5EF4-FFF2-40B4-BE49-F238E27FC236}">
                <a16:creationId xmlns:a16="http://schemas.microsoft.com/office/drawing/2014/main" id="{009D79F0-1467-2246-BB77-D698F4C7C3B1}"/>
              </a:ext>
            </a:extLst>
          </p:cNvPr>
          <p:cNvSpPr txBox="1"/>
          <p:nvPr/>
        </p:nvSpPr>
        <p:spPr>
          <a:xfrm>
            <a:off x="823841" y="784930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(28, 28)</a:t>
            </a:r>
            <a:endParaRPr lang="en-US" dirty="0"/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AA6B7BC5-8329-BC44-9C4C-C8918620AD8C}"/>
              </a:ext>
            </a:extLst>
          </p:cNvPr>
          <p:cNvSpPr txBox="1"/>
          <p:nvPr/>
        </p:nvSpPr>
        <p:spPr>
          <a:xfrm>
            <a:off x="3672356" y="778673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(740, )</a:t>
            </a:r>
            <a:endParaRPr lang="en-US" dirty="0"/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FFE5EFDA-2C2F-C849-80E1-CA42499A69A5}"/>
              </a:ext>
            </a:extLst>
          </p:cNvPr>
          <p:cNvSpPr txBox="1"/>
          <p:nvPr/>
        </p:nvSpPr>
        <p:spPr>
          <a:xfrm>
            <a:off x="5412815" y="783207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(200, )</a:t>
            </a:r>
            <a:endParaRPr lang="en-US" dirty="0"/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EA250341-BC21-1145-96DD-C64E51D1478E}"/>
              </a:ext>
            </a:extLst>
          </p:cNvPr>
          <p:cNvSpPr txBox="1"/>
          <p:nvPr/>
        </p:nvSpPr>
        <p:spPr>
          <a:xfrm>
            <a:off x="6841783" y="775245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(200, )</a:t>
            </a:r>
            <a:endParaRPr lang="en-US" dirty="0"/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92844BD0-6CA8-3941-BFBE-5C53A970C3B1}"/>
              </a:ext>
            </a:extLst>
          </p:cNvPr>
          <p:cNvSpPr txBox="1"/>
          <p:nvPr/>
        </p:nvSpPr>
        <p:spPr>
          <a:xfrm>
            <a:off x="8265616" y="761496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A3A14748-B8BC-C748-9AB5-21DC43B0CE70}"/>
              </a:ext>
            </a:extLst>
          </p:cNvPr>
          <p:cNvSpPr txBox="1"/>
          <p:nvPr/>
        </p:nvSpPr>
        <p:spPr>
          <a:xfrm>
            <a:off x="9653924" y="754163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1" name="TextBox 810">
            <a:extLst>
              <a:ext uri="{FF2B5EF4-FFF2-40B4-BE49-F238E27FC236}">
                <a16:creationId xmlns:a16="http://schemas.microsoft.com/office/drawing/2014/main" id="{0B55933A-6077-DF42-8289-C850DEF46240}"/>
              </a:ext>
            </a:extLst>
          </p:cNvPr>
          <p:cNvSpPr txBox="1"/>
          <p:nvPr/>
        </p:nvSpPr>
        <p:spPr>
          <a:xfrm>
            <a:off x="10865731" y="732291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27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641AC323-1D10-A847-81B1-A067CED2E725}"/>
              </a:ext>
            </a:extLst>
          </p:cNvPr>
          <p:cNvSpPr/>
          <p:nvPr/>
        </p:nvSpPr>
        <p:spPr>
          <a:xfrm>
            <a:off x="-1" y="365608"/>
            <a:ext cx="12192001" cy="56891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A42B771-6B53-DA4E-A7B9-CC65A083E612}"/>
              </a:ext>
            </a:extLst>
          </p:cNvPr>
          <p:cNvSpPr/>
          <p:nvPr/>
        </p:nvSpPr>
        <p:spPr>
          <a:xfrm>
            <a:off x="8429993" y="359478"/>
            <a:ext cx="1370464" cy="568916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DE2D558-64E3-4C4E-9586-68E37B7DA6B3}"/>
              </a:ext>
            </a:extLst>
          </p:cNvPr>
          <p:cNvSpPr/>
          <p:nvPr/>
        </p:nvSpPr>
        <p:spPr>
          <a:xfrm>
            <a:off x="5561130" y="365608"/>
            <a:ext cx="1437986" cy="5689165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27D95CBD-6FA3-6D4E-B065-3A41CF4CD905}"/>
              </a:ext>
            </a:extLst>
          </p:cNvPr>
          <p:cNvSpPr/>
          <p:nvPr/>
        </p:nvSpPr>
        <p:spPr>
          <a:xfrm>
            <a:off x="6994149" y="356047"/>
            <a:ext cx="1437986" cy="5693570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98532D8-8CB1-104A-9E28-F1A6807D9730}"/>
              </a:ext>
            </a:extLst>
          </p:cNvPr>
          <p:cNvSpPr/>
          <p:nvPr/>
        </p:nvSpPr>
        <p:spPr>
          <a:xfrm>
            <a:off x="9789987" y="366367"/>
            <a:ext cx="1357187" cy="5689165"/>
          </a:xfrm>
          <a:prstGeom prst="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4" descr="Image result for mnist">
            <a:extLst>
              <a:ext uri="{FF2B5EF4-FFF2-40B4-BE49-F238E27FC236}">
                <a16:creationId xmlns:a16="http://schemas.microsoft.com/office/drawing/2014/main" id="{87057206-2340-374A-BD31-D014EEAF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1" y="1933254"/>
            <a:ext cx="3057525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1120CDA-FBB8-AD40-9034-9B87AAEC332D}"/>
              </a:ext>
            </a:extLst>
          </p:cNvPr>
          <p:cNvSpPr/>
          <p:nvPr/>
        </p:nvSpPr>
        <p:spPr>
          <a:xfrm>
            <a:off x="4296716" y="1101623"/>
            <a:ext cx="557213" cy="4573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FE0B610-8084-EB4D-B3C6-243FFA6D26C9}"/>
              </a:ext>
            </a:extLst>
          </p:cNvPr>
          <p:cNvSpPr/>
          <p:nvPr/>
        </p:nvSpPr>
        <p:spPr>
          <a:xfrm>
            <a:off x="4325940" y="1154247"/>
            <a:ext cx="457200" cy="457200"/>
          </a:xfrm>
          <a:prstGeom prst="ellipse">
            <a:avLst/>
          </a:prstGeom>
          <a:solidFill>
            <a:srgbClr val="FFFFFE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FA88ACF-EF81-E344-8DF1-4A071127E78A}"/>
              </a:ext>
            </a:extLst>
          </p:cNvPr>
          <p:cNvSpPr/>
          <p:nvPr/>
        </p:nvSpPr>
        <p:spPr>
          <a:xfrm>
            <a:off x="4346721" y="2129404"/>
            <a:ext cx="457200" cy="457200"/>
          </a:xfrm>
          <a:prstGeom prst="ellipse">
            <a:avLst/>
          </a:prstGeom>
          <a:solidFill>
            <a:srgbClr val="C9C6C8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9461DB4-38A1-A64E-9F59-D289339C338C}"/>
              </a:ext>
            </a:extLst>
          </p:cNvPr>
          <p:cNvSpPr/>
          <p:nvPr/>
        </p:nvSpPr>
        <p:spPr>
          <a:xfrm>
            <a:off x="4333423" y="3173525"/>
            <a:ext cx="457200" cy="457200"/>
          </a:xfrm>
          <a:prstGeom prst="ellipse">
            <a:avLst/>
          </a:prstGeom>
          <a:solidFill>
            <a:srgbClr val="010200"/>
          </a:soli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5524C90-984E-314F-9AFE-C6B51DE4DC21}"/>
              </a:ext>
            </a:extLst>
          </p:cNvPr>
          <p:cNvSpPr/>
          <p:nvPr/>
        </p:nvSpPr>
        <p:spPr>
          <a:xfrm>
            <a:off x="4361177" y="5185756"/>
            <a:ext cx="457200" cy="457200"/>
          </a:xfrm>
          <a:prstGeom prst="ellipse">
            <a:avLst/>
          </a:prstGeom>
          <a:solidFill>
            <a:srgbClr val="BCBCBC"/>
          </a:solidFill>
          <a:ln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490D171-7433-6C43-9E5B-92818B6329A7}"/>
              </a:ext>
            </a:extLst>
          </p:cNvPr>
          <p:cNvSpPr/>
          <p:nvPr/>
        </p:nvSpPr>
        <p:spPr>
          <a:xfrm>
            <a:off x="4346094" y="4227827"/>
            <a:ext cx="457200" cy="457200"/>
          </a:xfrm>
          <a:prstGeom prst="ellipse">
            <a:avLst/>
          </a:prstGeom>
          <a:solidFill>
            <a:srgbClr val="636365"/>
          </a:solidFill>
          <a:ln>
            <a:solidFill>
              <a:srgbClr val="636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8573BD1-8FC9-BB43-AD40-FFCBF0959B51}"/>
              </a:ext>
            </a:extLst>
          </p:cNvPr>
          <p:cNvSpPr txBox="1"/>
          <p:nvPr/>
        </p:nvSpPr>
        <p:spPr>
          <a:xfrm rot="5400000">
            <a:off x="4415662" y="4649364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3850F72-3125-4544-A1E3-FBD2A6598C2F}"/>
              </a:ext>
            </a:extLst>
          </p:cNvPr>
          <p:cNvSpPr txBox="1"/>
          <p:nvPr/>
        </p:nvSpPr>
        <p:spPr>
          <a:xfrm>
            <a:off x="4248304" y="12099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53608FF-7B76-AA45-A793-65ED944EAFB0}"/>
              </a:ext>
            </a:extLst>
          </p:cNvPr>
          <p:cNvSpPr txBox="1"/>
          <p:nvPr/>
        </p:nvSpPr>
        <p:spPr>
          <a:xfrm>
            <a:off x="4260686" y="4259763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AFC3078-E6C2-FC45-A312-84CC03E40AEB}"/>
              </a:ext>
            </a:extLst>
          </p:cNvPr>
          <p:cNvSpPr txBox="1"/>
          <p:nvPr/>
        </p:nvSpPr>
        <p:spPr>
          <a:xfrm>
            <a:off x="4252625" y="5227437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188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01D40A-CC83-B540-BDD7-91A0D2F4C049}"/>
              </a:ext>
            </a:extLst>
          </p:cNvPr>
          <p:cNvSpPr txBox="1"/>
          <p:nvPr/>
        </p:nvSpPr>
        <p:spPr>
          <a:xfrm>
            <a:off x="4239326" y="3208505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1508CE8-F345-9A48-B8B6-DA3F670AC6E0}"/>
              </a:ext>
            </a:extLst>
          </p:cNvPr>
          <p:cNvSpPr txBox="1"/>
          <p:nvPr/>
        </p:nvSpPr>
        <p:spPr>
          <a:xfrm>
            <a:off x="4252625" y="2172278"/>
            <a:ext cx="63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199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4CB6F7C-F7FA-C942-81E4-02B3A4188023}"/>
              </a:ext>
            </a:extLst>
          </p:cNvPr>
          <p:cNvSpPr/>
          <p:nvPr/>
        </p:nvSpPr>
        <p:spPr>
          <a:xfrm rot="16200000">
            <a:off x="1614638" y="3950398"/>
            <a:ext cx="369331" cy="305752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</a:gsLst>
            <a:lin ang="5400000" scaled="1"/>
          </a:gradFill>
          <a:ln>
            <a:solidFill>
              <a:srgbClr val="01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97D91FD-102F-1C41-BB33-3A38EEEBDBAE}"/>
              </a:ext>
            </a:extLst>
          </p:cNvPr>
          <p:cNvSpPr txBox="1"/>
          <p:nvPr/>
        </p:nvSpPr>
        <p:spPr>
          <a:xfrm>
            <a:off x="0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1FE378A-A52E-0643-B61B-B719A11E5154}"/>
              </a:ext>
            </a:extLst>
          </p:cNvPr>
          <p:cNvSpPr txBox="1"/>
          <p:nvPr/>
        </p:nvSpPr>
        <p:spPr>
          <a:xfrm>
            <a:off x="3016532" y="5685442"/>
            <a:ext cx="59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127" name="Frame 126">
            <a:extLst>
              <a:ext uri="{FF2B5EF4-FFF2-40B4-BE49-F238E27FC236}">
                <a16:creationId xmlns:a16="http://schemas.microsoft.com/office/drawing/2014/main" id="{1F2EFCA5-30DF-664A-ABFB-1E838AE48B0F}"/>
              </a:ext>
            </a:extLst>
          </p:cNvPr>
          <p:cNvSpPr/>
          <p:nvPr/>
        </p:nvSpPr>
        <p:spPr>
          <a:xfrm flipH="1">
            <a:off x="270541" y="1919950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Frame 127">
            <a:extLst>
              <a:ext uri="{FF2B5EF4-FFF2-40B4-BE49-F238E27FC236}">
                <a16:creationId xmlns:a16="http://schemas.microsoft.com/office/drawing/2014/main" id="{9915E5D1-913F-8F46-ABEE-B5DD6E4BACD1}"/>
              </a:ext>
            </a:extLst>
          </p:cNvPr>
          <p:cNvSpPr/>
          <p:nvPr/>
        </p:nvSpPr>
        <p:spPr>
          <a:xfrm flipH="1">
            <a:off x="812060" y="2793694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Frame 129">
            <a:extLst>
              <a:ext uri="{FF2B5EF4-FFF2-40B4-BE49-F238E27FC236}">
                <a16:creationId xmlns:a16="http://schemas.microsoft.com/office/drawing/2014/main" id="{FBEF0A52-DE36-E14F-87A7-C780DBC52F22}"/>
              </a:ext>
            </a:extLst>
          </p:cNvPr>
          <p:cNvSpPr/>
          <p:nvPr/>
        </p:nvSpPr>
        <p:spPr>
          <a:xfrm flipH="1">
            <a:off x="2439310" y="4114911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rame 130">
            <a:extLst>
              <a:ext uri="{FF2B5EF4-FFF2-40B4-BE49-F238E27FC236}">
                <a16:creationId xmlns:a16="http://schemas.microsoft.com/office/drawing/2014/main" id="{138A90FB-3C1F-6145-B4D2-403A130435F9}"/>
              </a:ext>
            </a:extLst>
          </p:cNvPr>
          <p:cNvSpPr/>
          <p:nvPr/>
        </p:nvSpPr>
        <p:spPr>
          <a:xfrm flipH="1">
            <a:off x="2123101" y="3667306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Frame 132">
            <a:extLst>
              <a:ext uri="{FF2B5EF4-FFF2-40B4-BE49-F238E27FC236}">
                <a16:creationId xmlns:a16="http://schemas.microsoft.com/office/drawing/2014/main" id="{866B6327-B0CF-DE47-99DD-2F9C9D407350}"/>
              </a:ext>
            </a:extLst>
          </p:cNvPr>
          <p:cNvSpPr/>
          <p:nvPr/>
        </p:nvSpPr>
        <p:spPr>
          <a:xfrm flipH="1">
            <a:off x="1029610" y="3341082"/>
            <a:ext cx="136162" cy="14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0A812A7-B02F-2A49-A26F-8FA0F9A02B9E}"/>
              </a:ext>
            </a:extLst>
          </p:cNvPr>
          <p:cNvSpPr txBox="1"/>
          <p:nvPr/>
        </p:nvSpPr>
        <p:spPr>
          <a:xfrm rot="5400000">
            <a:off x="4379117" y="3634379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3586142-595B-8148-B23F-1326EC440957}"/>
              </a:ext>
            </a:extLst>
          </p:cNvPr>
          <p:cNvSpPr txBox="1"/>
          <p:nvPr/>
        </p:nvSpPr>
        <p:spPr>
          <a:xfrm rot="5400000">
            <a:off x="4379117" y="2581967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B8066B1-EE40-AB44-A88B-F2EF9567D4CB}"/>
              </a:ext>
            </a:extLst>
          </p:cNvPr>
          <p:cNvSpPr txBox="1"/>
          <p:nvPr/>
        </p:nvSpPr>
        <p:spPr>
          <a:xfrm rot="5400000">
            <a:off x="4361747" y="1576472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C5666FC-91E6-FC4E-9866-296A3F92557D}"/>
              </a:ext>
            </a:extLst>
          </p:cNvPr>
          <p:cNvCxnSpPr>
            <a:cxnSpLocks/>
            <a:stCxn id="127" idx="1"/>
            <a:endCxn id="115" idx="1"/>
          </p:cNvCxnSpPr>
          <p:nvPr/>
        </p:nvCxnSpPr>
        <p:spPr>
          <a:xfrm flipV="1">
            <a:off x="406703" y="1394629"/>
            <a:ext cx="3841601" cy="5958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69D69A6-F739-004E-8258-3EBC61C024FD}"/>
              </a:ext>
            </a:extLst>
          </p:cNvPr>
          <p:cNvCxnSpPr>
            <a:cxnSpLocks/>
            <a:stCxn id="128" idx="1"/>
            <a:endCxn id="121" idx="1"/>
          </p:cNvCxnSpPr>
          <p:nvPr/>
        </p:nvCxnSpPr>
        <p:spPr>
          <a:xfrm flipV="1">
            <a:off x="948222" y="2356944"/>
            <a:ext cx="3304403" cy="5072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45E95D7-C0A1-4641-A5C2-311B395C3560}"/>
              </a:ext>
            </a:extLst>
          </p:cNvPr>
          <p:cNvCxnSpPr>
            <a:cxnSpLocks/>
            <a:stCxn id="133" idx="1"/>
            <a:endCxn id="119" idx="1"/>
          </p:cNvCxnSpPr>
          <p:nvPr/>
        </p:nvCxnSpPr>
        <p:spPr>
          <a:xfrm flipV="1">
            <a:off x="1165772" y="3393171"/>
            <a:ext cx="3073554" cy="18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00AFE65-8769-204A-BC95-6C07026859D3}"/>
              </a:ext>
            </a:extLst>
          </p:cNvPr>
          <p:cNvCxnSpPr>
            <a:cxnSpLocks/>
            <a:stCxn id="131" idx="1"/>
            <a:endCxn id="116" idx="1"/>
          </p:cNvCxnSpPr>
          <p:nvPr/>
        </p:nvCxnSpPr>
        <p:spPr>
          <a:xfrm>
            <a:off x="2259263" y="3737850"/>
            <a:ext cx="2001423" cy="7065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A1CEA75-2314-B547-991B-9745FDE494B4}"/>
              </a:ext>
            </a:extLst>
          </p:cNvPr>
          <p:cNvCxnSpPr>
            <a:cxnSpLocks/>
            <a:stCxn id="130" idx="1"/>
            <a:endCxn id="118" idx="1"/>
          </p:cNvCxnSpPr>
          <p:nvPr/>
        </p:nvCxnSpPr>
        <p:spPr>
          <a:xfrm>
            <a:off x="2575472" y="4185455"/>
            <a:ext cx="1677153" cy="1226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763457-33B1-6343-BD7E-80B6C7519F3D}"/>
              </a:ext>
            </a:extLst>
          </p:cNvPr>
          <p:cNvSpPr txBox="1"/>
          <p:nvPr/>
        </p:nvSpPr>
        <p:spPr>
          <a:xfrm>
            <a:off x="3685803" y="350251"/>
            <a:ext cx="1754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Flatten</a:t>
            </a:r>
            <a:endParaRPr lang="en-US" sz="2800" b="1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F880715-D210-2740-BEA4-CFE1846E1189}"/>
              </a:ext>
            </a:extLst>
          </p:cNvPr>
          <p:cNvSpPr/>
          <p:nvPr/>
        </p:nvSpPr>
        <p:spPr>
          <a:xfrm>
            <a:off x="6047917" y="159306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DA414B27-F705-574A-BD52-A668B30EE053}"/>
              </a:ext>
            </a:extLst>
          </p:cNvPr>
          <p:cNvSpPr/>
          <p:nvPr/>
        </p:nvSpPr>
        <p:spPr>
          <a:xfrm>
            <a:off x="6052229" y="23323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C272B9F-6046-B44E-9EC8-597CA58DB61A}"/>
              </a:ext>
            </a:extLst>
          </p:cNvPr>
          <p:cNvSpPr/>
          <p:nvPr/>
        </p:nvSpPr>
        <p:spPr>
          <a:xfrm>
            <a:off x="6047917" y="3168906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1CB45A5-4AFB-4D4E-B4FC-959FAF2A4FA5}"/>
              </a:ext>
            </a:extLst>
          </p:cNvPr>
          <p:cNvSpPr/>
          <p:nvPr/>
        </p:nvSpPr>
        <p:spPr>
          <a:xfrm>
            <a:off x="6097428" y="4623084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9CE9F34-778C-3D47-B8EB-A1CF26115A58}"/>
              </a:ext>
            </a:extLst>
          </p:cNvPr>
          <p:cNvSpPr txBox="1"/>
          <p:nvPr/>
        </p:nvSpPr>
        <p:spPr>
          <a:xfrm rot="5400000">
            <a:off x="6106768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CDFFF64-1C95-0548-B116-CF788E18F1B3}"/>
              </a:ext>
            </a:extLst>
          </p:cNvPr>
          <p:cNvCxnSpPr>
            <a:endCxn id="149" idx="2"/>
          </p:cNvCxnSpPr>
          <p:nvPr/>
        </p:nvCxnSpPr>
        <p:spPr>
          <a:xfrm>
            <a:off x="4792676" y="1390873"/>
            <a:ext cx="1255241" cy="4307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56F877D-AD5C-B24B-BD2E-5DA01B66EF92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2676" y="1390873"/>
            <a:ext cx="1259553" cy="11700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55400C-CBC1-6448-BDA6-71A228B77AD8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2676" y="1390873"/>
            <a:ext cx="1255241" cy="20066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E167FB0-783B-FC49-BADD-3D39E60B7EE1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2676" y="1390873"/>
            <a:ext cx="1304752" cy="34608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38F6FFB-AD5B-F94B-95BE-F998A8F30D25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5315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29FF78D-E497-0340-85C0-20F445E8D8DD}"/>
              </a:ext>
            </a:extLst>
          </p:cNvPr>
          <p:cNvCxnSpPr>
            <a:cxnSpLocks/>
            <a:endCxn id="150" idx="2"/>
          </p:cNvCxnSpPr>
          <p:nvPr/>
        </p:nvCxnSpPr>
        <p:spPr>
          <a:xfrm>
            <a:off x="4796997" y="2353188"/>
            <a:ext cx="1255232" cy="2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FA4B2254-A54D-3C4A-91AF-04868B8164CD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96997" y="2353188"/>
            <a:ext cx="1250920" cy="104431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11327C7-AC62-9945-8FED-20EBDB89D916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96997" y="2353188"/>
            <a:ext cx="1300431" cy="24984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474ECDB-A442-C845-867D-F522C4F4009C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83698" y="1821661"/>
            <a:ext cx="1264219" cy="156775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E3BB2AC4-C496-F045-B522-03DC661A1D4A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83698" y="2560953"/>
            <a:ext cx="1268531" cy="8284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D488737-D8D0-BD49-95AE-50700C20FEB1}"/>
              </a:ext>
            </a:extLst>
          </p:cNvPr>
          <p:cNvCxnSpPr>
            <a:cxnSpLocks/>
            <a:endCxn id="151" idx="2"/>
          </p:cNvCxnSpPr>
          <p:nvPr/>
        </p:nvCxnSpPr>
        <p:spPr>
          <a:xfrm>
            <a:off x="4783698" y="3389415"/>
            <a:ext cx="1264219" cy="80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C862892-D783-3649-B73D-8385A6A32D05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783698" y="3389415"/>
            <a:ext cx="1313730" cy="14622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04789D8-7B00-8F45-AEA9-9A2D0D28707F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805058" y="1821661"/>
            <a:ext cx="1242859" cy="261901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EAF08E3-B77E-AE4C-BD06-AF34A8603027}"/>
              </a:ext>
            </a:extLst>
          </p:cNvPr>
          <p:cNvCxnSpPr>
            <a:cxnSpLocks/>
            <a:endCxn id="149" idx="2"/>
          </p:cNvCxnSpPr>
          <p:nvPr/>
        </p:nvCxnSpPr>
        <p:spPr>
          <a:xfrm flipV="1">
            <a:off x="4796997" y="1821661"/>
            <a:ext cx="1250920" cy="35866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2C18A1A-B33F-3749-8F47-0E7C7A025A23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805058" y="2560953"/>
            <a:ext cx="1247171" cy="1879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2538A8CB-3082-0F4D-855A-E04F318E4A92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805058" y="3397506"/>
            <a:ext cx="1242859" cy="10431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6F494D0-03A1-EC4F-A624-8D132884D5A2}"/>
              </a:ext>
            </a:extLst>
          </p:cNvPr>
          <p:cNvCxnSpPr>
            <a:cxnSpLocks/>
            <a:endCxn id="152" idx="2"/>
          </p:cNvCxnSpPr>
          <p:nvPr/>
        </p:nvCxnSpPr>
        <p:spPr>
          <a:xfrm>
            <a:off x="4805058" y="4440673"/>
            <a:ext cx="1292370" cy="41101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0E8F22C-195B-5F4D-806F-04CFE024C038}"/>
              </a:ext>
            </a:extLst>
          </p:cNvPr>
          <p:cNvCxnSpPr>
            <a:cxnSpLocks/>
            <a:endCxn id="150" idx="2"/>
          </p:cNvCxnSpPr>
          <p:nvPr/>
        </p:nvCxnSpPr>
        <p:spPr>
          <a:xfrm flipV="1">
            <a:off x="4796997" y="2560953"/>
            <a:ext cx="1255232" cy="28473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6CC8AF8-DDF9-DA44-9608-10712EDC1576}"/>
              </a:ext>
            </a:extLst>
          </p:cNvPr>
          <p:cNvCxnSpPr>
            <a:cxnSpLocks/>
            <a:endCxn id="151" idx="2"/>
          </p:cNvCxnSpPr>
          <p:nvPr/>
        </p:nvCxnSpPr>
        <p:spPr>
          <a:xfrm flipV="1">
            <a:off x="4796997" y="3397506"/>
            <a:ext cx="1250920" cy="20108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26D439F-D565-2348-8DEE-4911C0C47A93}"/>
              </a:ext>
            </a:extLst>
          </p:cNvPr>
          <p:cNvCxnSpPr>
            <a:cxnSpLocks/>
            <a:endCxn id="152" idx="2"/>
          </p:cNvCxnSpPr>
          <p:nvPr/>
        </p:nvCxnSpPr>
        <p:spPr>
          <a:xfrm flipV="1">
            <a:off x="4796997" y="4851684"/>
            <a:ext cx="1300431" cy="5566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8542CE03-032E-3C48-A07D-5BD7021D8946}"/>
              </a:ext>
            </a:extLst>
          </p:cNvPr>
          <p:cNvSpPr txBox="1"/>
          <p:nvPr/>
        </p:nvSpPr>
        <p:spPr>
          <a:xfrm>
            <a:off x="5930159" y="4677625"/>
            <a:ext cx="79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128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1AE2F07-323F-C04A-ADFD-59981F19BA10}"/>
              </a:ext>
            </a:extLst>
          </p:cNvPr>
          <p:cNvSpPr txBox="1"/>
          <p:nvPr/>
        </p:nvSpPr>
        <p:spPr>
          <a:xfrm>
            <a:off x="5465958" y="357517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9725494-1417-3847-9CD6-93DA7295CD2F}"/>
              </a:ext>
            </a:extLst>
          </p:cNvPr>
          <p:cNvSpPr txBox="1"/>
          <p:nvPr/>
        </p:nvSpPr>
        <p:spPr>
          <a:xfrm>
            <a:off x="6493706" y="359478"/>
            <a:ext cx="2433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ReLU</a:t>
            </a:r>
            <a:endParaRPr lang="en-US" sz="2800" b="1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64A4D3F-0640-004C-9A99-8B10329B34B9}"/>
              </a:ext>
            </a:extLst>
          </p:cNvPr>
          <p:cNvSpPr txBox="1"/>
          <p:nvPr/>
        </p:nvSpPr>
        <p:spPr>
          <a:xfrm rot="5400000">
            <a:off x="7491383" y="3856468"/>
            <a:ext cx="58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127071-F03D-1344-B67F-37790B0084AB}"/>
              </a:ext>
            </a:extLst>
          </p:cNvPr>
          <p:cNvCxnSpPr>
            <a:cxnSpLocks/>
            <a:stCxn id="149" idx="6"/>
            <a:endCxn id="540" idx="1"/>
          </p:cNvCxnSpPr>
          <p:nvPr/>
        </p:nvCxnSpPr>
        <p:spPr>
          <a:xfrm>
            <a:off x="6505117" y="1821661"/>
            <a:ext cx="817664" cy="6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8A591633-97E2-4F48-89AC-738CA09AC551}"/>
              </a:ext>
            </a:extLst>
          </p:cNvPr>
          <p:cNvCxnSpPr>
            <a:cxnSpLocks/>
            <a:stCxn id="150" idx="6"/>
            <a:endCxn id="486" idx="1"/>
          </p:cNvCxnSpPr>
          <p:nvPr/>
        </p:nvCxnSpPr>
        <p:spPr>
          <a:xfrm>
            <a:off x="6509429" y="2560953"/>
            <a:ext cx="812160" cy="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B85F942-9C42-CB46-A871-BB0A868C0C1F}"/>
              </a:ext>
            </a:extLst>
          </p:cNvPr>
          <p:cNvCxnSpPr>
            <a:cxnSpLocks/>
            <a:stCxn id="151" idx="6"/>
            <a:endCxn id="459" idx="1"/>
          </p:cNvCxnSpPr>
          <p:nvPr/>
        </p:nvCxnSpPr>
        <p:spPr>
          <a:xfrm>
            <a:off x="6505117" y="3397506"/>
            <a:ext cx="813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8EFEFD78-2E10-1C47-9537-727A6F2F13E1}"/>
              </a:ext>
            </a:extLst>
          </p:cNvPr>
          <p:cNvCxnSpPr>
            <a:cxnSpLocks/>
            <a:stCxn id="152" idx="6"/>
            <a:endCxn id="2096" idx="1"/>
          </p:cNvCxnSpPr>
          <p:nvPr/>
        </p:nvCxnSpPr>
        <p:spPr>
          <a:xfrm flipV="1">
            <a:off x="6554628" y="4837892"/>
            <a:ext cx="766255" cy="13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Oval 217">
            <a:extLst>
              <a:ext uri="{FF2B5EF4-FFF2-40B4-BE49-F238E27FC236}">
                <a16:creationId xmlns:a16="http://schemas.microsoft.com/office/drawing/2014/main" id="{FCE8D665-D9A9-4047-94DE-068930FCC43E}"/>
              </a:ext>
            </a:extLst>
          </p:cNvPr>
          <p:cNvSpPr/>
          <p:nvPr/>
        </p:nvSpPr>
        <p:spPr>
          <a:xfrm>
            <a:off x="8861020" y="110162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B3020775-507C-B646-9839-4029CF3C235C}"/>
              </a:ext>
            </a:extLst>
          </p:cNvPr>
          <p:cNvSpPr/>
          <p:nvPr/>
        </p:nvSpPr>
        <p:spPr>
          <a:xfrm>
            <a:off x="8861020" y="156282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A1FBDF7E-97D5-4644-B603-C0148829E6BF}"/>
              </a:ext>
            </a:extLst>
          </p:cNvPr>
          <p:cNvSpPr/>
          <p:nvPr/>
        </p:nvSpPr>
        <p:spPr>
          <a:xfrm>
            <a:off x="8861020" y="202403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F633394-A807-3448-AD1D-17220EFB0A97}"/>
              </a:ext>
            </a:extLst>
          </p:cNvPr>
          <p:cNvSpPr/>
          <p:nvPr/>
        </p:nvSpPr>
        <p:spPr>
          <a:xfrm>
            <a:off x="8861020" y="525247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C985804-D5C2-2E47-AD1E-F0979CC10C6F}"/>
              </a:ext>
            </a:extLst>
          </p:cNvPr>
          <p:cNvSpPr txBox="1"/>
          <p:nvPr/>
        </p:nvSpPr>
        <p:spPr>
          <a:xfrm>
            <a:off x="8303965" y="347956"/>
            <a:ext cx="1613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Dense</a:t>
            </a:r>
            <a:endParaRPr lang="en-US" sz="2800" b="1" dirty="0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D2A2B2BE-5F2C-9847-A1A6-71506B630BC8}"/>
              </a:ext>
            </a:extLst>
          </p:cNvPr>
          <p:cNvSpPr/>
          <p:nvPr/>
        </p:nvSpPr>
        <p:spPr>
          <a:xfrm>
            <a:off x="8861020" y="248524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9610585F-129B-3046-BF56-030CE1E32B9A}"/>
              </a:ext>
            </a:extLst>
          </p:cNvPr>
          <p:cNvSpPr/>
          <p:nvPr/>
        </p:nvSpPr>
        <p:spPr>
          <a:xfrm>
            <a:off x="8861020" y="2946447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93435F8-6DA8-DD4D-A8E1-5CBDF67D007D}"/>
              </a:ext>
            </a:extLst>
          </p:cNvPr>
          <p:cNvSpPr/>
          <p:nvPr/>
        </p:nvSpPr>
        <p:spPr>
          <a:xfrm>
            <a:off x="8861020" y="3868859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EA1724B2-4188-6343-83C5-6535FC52C793}"/>
              </a:ext>
            </a:extLst>
          </p:cNvPr>
          <p:cNvSpPr/>
          <p:nvPr/>
        </p:nvSpPr>
        <p:spPr>
          <a:xfrm>
            <a:off x="8861020" y="3407653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B17260C-5F31-134B-A883-4EF7CEB2CBA7}"/>
              </a:ext>
            </a:extLst>
          </p:cNvPr>
          <p:cNvSpPr/>
          <p:nvPr/>
        </p:nvSpPr>
        <p:spPr>
          <a:xfrm>
            <a:off x="8861020" y="4330065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D90EE5ED-E940-DF44-B50E-101BF90AC1FC}"/>
              </a:ext>
            </a:extLst>
          </p:cNvPr>
          <p:cNvSpPr/>
          <p:nvPr/>
        </p:nvSpPr>
        <p:spPr>
          <a:xfrm>
            <a:off x="8861020" y="4791271"/>
            <a:ext cx="457200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8CEA8E2-36D2-6E46-8513-16F10D1B86DD}"/>
              </a:ext>
            </a:extLst>
          </p:cNvPr>
          <p:cNvCxnSpPr>
            <a:cxnSpLocks/>
            <a:stCxn id="459" idx="3"/>
            <a:endCxn id="221" idx="2"/>
          </p:cNvCxnSpPr>
          <p:nvPr/>
        </p:nvCxnSpPr>
        <p:spPr>
          <a:xfrm>
            <a:off x="8022438" y="3397506"/>
            <a:ext cx="838582" cy="20835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3AEF591-345F-6944-9EBE-4BC5D39C9393}"/>
              </a:ext>
            </a:extLst>
          </p:cNvPr>
          <p:cNvCxnSpPr>
            <a:cxnSpLocks/>
            <a:stCxn id="2096" idx="3"/>
            <a:endCxn id="221" idx="2"/>
          </p:cNvCxnSpPr>
          <p:nvPr/>
        </p:nvCxnSpPr>
        <p:spPr>
          <a:xfrm>
            <a:off x="8025097" y="4837892"/>
            <a:ext cx="835923" cy="6431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68732B8C-8A5E-E341-9398-A4E36E5E5334}"/>
              </a:ext>
            </a:extLst>
          </p:cNvPr>
          <p:cNvCxnSpPr>
            <a:cxnSpLocks/>
            <a:stCxn id="486" idx="3"/>
            <a:endCxn id="221" idx="2"/>
          </p:cNvCxnSpPr>
          <p:nvPr/>
        </p:nvCxnSpPr>
        <p:spPr>
          <a:xfrm>
            <a:off x="8025803" y="2562912"/>
            <a:ext cx="835217" cy="29181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5AC4D2B1-540D-4446-A22E-BB447AE243B0}"/>
              </a:ext>
            </a:extLst>
          </p:cNvPr>
          <p:cNvCxnSpPr>
            <a:cxnSpLocks/>
            <a:stCxn id="540" idx="3"/>
            <a:endCxn id="221" idx="2"/>
          </p:cNvCxnSpPr>
          <p:nvPr/>
        </p:nvCxnSpPr>
        <p:spPr>
          <a:xfrm>
            <a:off x="8026995" y="1828488"/>
            <a:ext cx="834025" cy="36525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2FAE23CC-34DC-8E4F-904A-77365946EFE1}"/>
              </a:ext>
            </a:extLst>
          </p:cNvPr>
          <p:cNvCxnSpPr>
            <a:cxnSpLocks/>
            <a:stCxn id="2096" idx="3"/>
            <a:endCxn id="251" idx="2"/>
          </p:cNvCxnSpPr>
          <p:nvPr/>
        </p:nvCxnSpPr>
        <p:spPr>
          <a:xfrm>
            <a:off x="8025097" y="4837892"/>
            <a:ext cx="835923" cy="18197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1AF9BE6-7041-D344-8BE1-409D7B18D962}"/>
              </a:ext>
            </a:extLst>
          </p:cNvPr>
          <p:cNvCxnSpPr>
            <a:cxnSpLocks/>
            <a:stCxn id="2096" idx="3"/>
            <a:endCxn id="249" idx="2"/>
          </p:cNvCxnSpPr>
          <p:nvPr/>
        </p:nvCxnSpPr>
        <p:spPr>
          <a:xfrm flipV="1">
            <a:off x="8025097" y="4558665"/>
            <a:ext cx="835923" cy="27922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73689AFB-6CAB-2148-BC9F-537A7BCDE392}"/>
              </a:ext>
            </a:extLst>
          </p:cNvPr>
          <p:cNvCxnSpPr>
            <a:cxnSpLocks/>
            <a:stCxn id="246" idx="2"/>
            <a:endCxn id="2096" idx="3"/>
          </p:cNvCxnSpPr>
          <p:nvPr/>
        </p:nvCxnSpPr>
        <p:spPr>
          <a:xfrm flipH="1">
            <a:off x="8025097" y="4097459"/>
            <a:ext cx="835923" cy="7404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873CFF0-DBA6-1644-824E-89F8C3688A62}"/>
              </a:ext>
            </a:extLst>
          </p:cNvPr>
          <p:cNvCxnSpPr>
            <a:cxnSpLocks/>
            <a:stCxn id="2096" idx="3"/>
            <a:endCxn id="248" idx="2"/>
          </p:cNvCxnSpPr>
          <p:nvPr/>
        </p:nvCxnSpPr>
        <p:spPr>
          <a:xfrm flipV="1">
            <a:off x="8025097" y="3636253"/>
            <a:ext cx="835923" cy="120163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9F37717-5328-CE48-A982-C2D4D3AC206D}"/>
              </a:ext>
            </a:extLst>
          </p:cNvPr>
          <p:cNvCxnSpPr>
            <a:cxnSpLocks/>
            <a:stCxn id="2096" idx="3"/>
            <a:endCxn id="245" idx="2"/>
          </p:cNvCxnSpPr>
          <p:nvPr/>
        </p:nvCxnSpPr>
        <p:spPr>
          <a:xfrm flipV="1">
            <a:off x="8025097" y="3175047"/>
            <a:ext cx="835923" cy="16628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74B858CF-A6C4-5142-B7FA-C9A7511F7C02}"/>
              </a:ext>
            </a:extLst>
          </p:cNvPr>
          <p:cNvCxnSpPr>
            <a:cxnSpLocks/>
            <a:stCxn id="2096" idx="3"/>
            <a:endCxn id="243" idx="2"/>
          </p:cNvCxnSpPr>
          <p:nvPr/>
        </p:nvCxnSpPr>
        <p:spPr>
          <a:xfrm flipV="1">
            <a:off x="8025097" y="2713841"/>
            <a:ext cx="835923" cy="21240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1D0C0730-B6C3-E34C-A37A-D6BBD8E44832}"/>
              </a:ext>
            </a:extLst>
          </p:cNvPr>
          <p:cNvCxnSpPr>
            <a:cxnSpLocks/>
            <a:stCxn id="2096" idx="3"/>
            <a:endCxn id="220" idx="2"/>
          </p:cNvCxnSpPr>
          <p:nvPr/>
        </p:nvCxnSpPr>
        <p:spPr>
          <a:xfrm flipV="1">
            <a:off x="8025097" y="2252635"/>
            <a:ext cx="835923" cy="25852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4C8BD637-969D-1E4F-93DD-48647DB57B42}"/>
              </a:ext>
            </a:extLst>
          </p:cNvPr>
          <p:cNvCxnSpPr>
            <a:cxnSpLocks/>
            <a:stCxn id="2096" idx="3"/>
            <a:endCxn id="219" idx="2"/>
          </p:cNvCxnSpPr>
          <p:nvPr/>
        </p:nvCxnSpPr>
        <p:spPr>
          <a:xfrm flipV="1">
            <a:off x="8025097" y="1791429"/>
            <a:ext cx="835923" cy="304646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64392725-2793-B24C-82E7-0BB8EECE1C88}"/>
              </a:ext>
            </a:extLst>
          </p:cNvPr>
          <p:cNvCxnSpPr>
            <a:cxnSpLocks/>
            <a:stCxn id="2096" idx="3"/>
            <a:endCxn id="218" idx="2"/>
          </p:cNvCxnSpPr>
          <p:nvPr/>
        </p:nvCxnSpPr>
        <p:spPr>
          <a:xfrm flipV="1">
            <a:off x="8025097" y="1330223"/>
            <a:ext cx="835923" cy="350766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31519D37-C965-6B43-AAD8-1190B2DEC03C}"/>
              </a:ext>
            </a:extLst>
          </p:cNvPr>
          <p:cNvCxnSpPr>
            <a:cxnSpLocks/>
            <a:stCxn id="459" idx="3"/>
            <a:endCxn id="251" idx="2"/>
          </p:cNvCxnSpPr>
          <p:nvPr/>
        </p:nvCxnSpPr>
        <p:spPr>
          <a:xfrm>
            <a:off x="8022438" y="3397506"/>
            <a:ext cx="838582" cy="16223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F5EBA3DC-0835-6C4C-8877-F3C205A271F0}"/>
              </a:ext>
            </a:extLst>
          </p:cNvPr>
          <p:cNvCxnSpPr>
            <a:cxnSpLocks/>
            <a:stCxn id="459" idx="3"/>
            <a:endCxn id="249" idx="2"/>
          </p:cNvCxnSpPr>
          <p:nvPr/>
        </p:nvCxnSpPr>
        <p:spPr>
          <a:xfrm>
            <a:off x="8022438" y="3397506"/>
            <a:ext cx="838582" cy="11611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452D6EEC-771C-1F46-B881-373A26C44827}"/>
              </a:ext>
            </a:extLst>
          </p:cNvPr>
          <p:cNvCxnSpPr>
            <a:cxnSpLocks/>
            <a:stCxn id="459" idx="3"/>
            <a:endCxn id="246" idx="2"/>
          </p:cNvCxnSpPr>
          <p:nvPr/>
        </p:nvCxnSpPr>
        <p:spPr>
          <a:xfrm>
            <a:off x="8022438" y="3397506"/>
            <a:ext cx="838582" cy="6999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5DEA54DA-9B62-4D4C-8E06-621F240D0E76}"/>
              </a:ext>
            </a:extLst>
          </p:cNvPr>
          <p:cNvCxnSpPr>
            <a:cxnSpLocks/>
            <a:stCxn id="459" idx="3"/>
            <a:endCxn id="248" idx="2"/>
          </p:cNvCxnSpPr>
          <p:nvPr/>
        </p:nvCxnSpPr>
        <p:spPr>
          <a:xfrm>
            <a:off x="8022438" y="3397506"/>
            <a:ext cx="838582" cy="2387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3C5C5BC-40D6-154B-8080-585C8D5308D3}"/>
              </a:ext>
            </a:extLst>
          </p:cNvPr>
          <p:cNvCxnSpPr>
            <a:cxnSpLocks/>
            <a:stCxn id="459" idx="3"/>
            <a:endCxn id="245" idx="2"/>
          </p:cNvCxnSpPr>
          <p:nvPr/>
        </p:nvCxnSpPr>
        <p:spPr>
          <a:xfrm flipV="1">
            <a:off x="8022438" y="3175047"/>
            <a:ext cx="838582" cy="2224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284ED8B5-F0A6-BB47-B71F-141856FC8B44}"/>
              </a:ext>
            </a:extLst>
          </p:cNvPr>
          <p:cNvCxnSpPr>
            <a:cxnSpLocks/>
            <a:stCxn id="459" idx="3"/>
            <a:endCxn id="243" idx="2"/>
          </p:cNvCxnSpPr>
          <p:nvPr/>
        </p:nvCxnSpPr>
        <p:spPr>
          <a:xfrm flipV="1">
            <a:off x="8022438" y="2713841"/>
            <a:ext cx="838582" cy="6836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7B6F5B32-5A55-6944-86D5-275149BC23D3}"/>
              </a:ext>
            </a:extLst>
          </p:cNvPr>
          <p:cNvCxnSpPr>
            <a:cxnSpLocks/>
            <a:stCxn id="459" idx="3"/>
            <a:endCxn id="220" idx="2"/>
          </p:cNvCxnSpPr>
          <p:nvPr/>
        </p:nvCxnSpPr>
        <p:spPr>
          <a:xfrm flipV="1">
            <a:off x="8022438" y="2252635"/>
            <a:ext cx="838582" cy="11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3159C437-B114-D549-ABA1-2FD84CD7F97B}"/>
              </a:ext>
            </a:extLst>
          </p:cNvPr>
          <p:cNvCxnSpPr>
            <a:cxnSpLocks/>
            <a:stCxn id="459" idx="3"/>
            <a:endCxn id="219" idx="2"/>
          </p:cNvCxnSpPr>
          <p:nvPr/>
        </p:nvCxnSpPr>
        <p:spPr>
          <a:xfrm flipV="1">
            <a:off x="8022438" y="1791429"/>
            <a:ext cx="838582" cy="16060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E142D105-DDBC-794B-AA3D-650D37D0E3D1}"/>
              </a:ext>
            </a:extLst>
          </p:cNvPr>
          <p:cNvCxnSpPr>
            <a:cxnSpLocks/>
            <a:stCxn id="459" idx="3"/>
            <a:endCxn id="218" idx="2"/>
          </p:cNvCxnSpPr>
          <p:nvPr/>
        </p:nvCxnSpPr>
        <p:spPr>
          <a:xfrm flipV="1">
            <a:off x="8022438" y="1330223"/>
            <a:ext cx="838582" cy="20672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AFB7A60E-C1C8-8940-8B5D-7760703870D5}"/>
              </a:ext>
            </a:extLst>
          </p:cNvPr>
          <p:cNvCxnSpPr>
            <a:cxnSpLocks/>
            <a:stCxn id="486" idx="3"/>
            <a:endCxn id="251" idx="2"/>
          </p:cNvCxnSpPr>
          <p:nvPr/>
        </p:nvCxnSpPr>
        <p:spPr>
          <a:xfrm>
            <a:off x="8025803" y="2562912"/>
            <a:ext cx="835217" cy="24569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68B3F3B8-8C24-4C47-88A5-9F014CDA4AEF}"/>
              </a:ext>
            </a:extLst>
          </p:cNvPr>
          <p:cNvCxnSpPr>
            <a:cxnSpLocks/>
            <a:stCxn id="486" idx="3"/>
            <a:endCxn id="249" idx="2"/>
          </p:cNvCxnSpPr>
          <p:nvPr/>
        </p:nvCxnSpPr>
        <p:spPr>
          <a:xfrm>
            <a:off x="8025803" y="2562912"/>
            <a:ext cx="835217" cy="19957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F9149C43-EAC5-BE46-906C-75C9D5196796}"/>
              </a:ext>
            </a:extLst>
          </p:cNvPr>
          <p:cNvCxnSpPr>
            <a:cxnSpLocks/>
            <a:stCxn id="486" idx="3"/>
            <a:endCxn id="246" idx="2"/>
          </p:cNvCxnSpPr>
          <p:nvPr/>
        </p:nvCxnSpPr>
        <p:spPr>
          <a:xfrm>
            <a:off x="8025803" y="2562912"/>
            <a:ext cx="835217" cy="15345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5AA3DFF7-2130-E94B-B0DE-C6613AE9A7CA}"/>
              </a:ext>
            </a:extLst>
          </p:cNvPr>
          <p:cNvCxnSpPr>
            <a:cxnSpLocks/>
            <a:stCxn id="486" idx="3"/>
            <a:endCxn id="248" idx="2"/>
          </p:cNvCxnSpPr>
          <p:nvPr/>
        </p:nvCxnSpPr>
        <p:spPr>
          <a:xfrm>
            <a:off x="8025803" y="2562912"/>
            <a:ext cx="835217" cy="107334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290C2EF4-1A36-1F45-9B0C-EE1AEFFEB31D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A2EA6CEE-C829-CC46-A7AF-B167F12FEC4A}"/>
              </a:ext>
            </a:extLst>
          </p:cNvPr>
          <p:cNvCxnSpPr>
            <a:cxnSpLocks/>
            <a:stCxn id="486" idx="3"/>
            <a:endCxn id="245" idx="2"/>
          </p:cNvCxnSpPr>
          <p:nvPr/>
        </p:nvCxnSpPr>
        <p:spPr>
          <a:xfrm>
            <a:off x="8025803" y="2562912"/>
            <a:ext cx="835217" cy="61213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EF82574F-5089-D143-93B8-0EA070A985C7}"/>
              </a:ext>
            </a:extLst>
          </p:cNvPr>
          <p:cNvCxnSpPr>
            <a:cxnSpLocks/>
            <a:stCxn id="486" idx="3"/>
            <a:endCxn id="243" idx="2"/>
          </p:cNvCxnSpPr>
          <p:nvPr/>
        </p:nvCxnSpPr>
        <p:spPr>
          <a:xfrm>
            <a:off x="8025803" y="2562912"/>
            <a:ext cx="835217" cy="150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E8BA8D76-23F6-E344-9835-9AC98859648E}"/>
              </a:ext>
            </a:extLst>
          </p:cNvPr>
          <p:cNvCxnSpPr>
            <a:cxnSpLocks/>
            <a:stCxn id="486" idx="3"/>
            <a:endCxn id="220" idx="2"/>
          </p:cNvCxnSpPr>
          <p:nvPr/>
        </p:nvCxnSpPr>
        <p:spPr>
          <a:xfrm flipV="1">
            <a:off x="8025803" y="2252635"/>
            <a:ext cx="835217" cy="3102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FD51C02C-6D75-FF4B-AF4A-6CD44EB95EF9}"/>
              </a:ext>
            </a:extLst>
          </p:cNvPr>
          <p:cNvCxnSpPr>
            <a:cxnSpLocks/>
            <a:stCxn id="486" idx="3"/>
            <a:endCxn id="219" idx="2"/>
          </p:cNvCxnSpPr>
          <p:nvPr/>
        </p:nvCxnSpPr>
        <p:spPr>
          <a:xfrm flipV="1">
            <a:off x="8025803" y="1791429"/>
            <a:ext cx="835217" cy="7714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C122A842-D68A-8E41-953E-66012A327625}"/>
              </a:ext>
            </a:extLst>
          </p:cNvPr>
          <p:cNvCxnSpPr>
            <a:cxnSpLocks/>
            <a:stCxn id="486" idx="3"/>
            <a:endCxn id="218" idx="2"/>
          </p:cNvCxnSpPr>
          <p:nvPr/>
        </p:nvCxnSpPr>
        <p:spPr>
          <a:xfrm flipV="1">
            <a:off x="8025803" y="1330223"/>
            <a:ext cx="835217" cy="12326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D5433D49-27C5-3542-A692-BDED87F6B99F}"/>
              </a:ext>
            </a:extLst>
          </p:cNvPr>
          <p:cNvCxnSpPr>
            <a:cxnSpLocks/>
            <a:stCxn id="540" idx="3"/>
            <a:endCxn id="251" idx="2"/>
          </p:cNvCxnSpPr>
          <p:nvPr/>
        </p:nvCxnSpPr>
        <p:spPr>
          <a:xfrm>
            <a:off x="8026995" y="1828488"/>
            <a:ext cx="834025" cy="31913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D23EB8F7-1016-9D4B-B4AD-8B2A0B392276}"/>
              </a:ext>
            </a:extLst>
          </p:cNvPr>
          <p:cNvCxnSpPr>
            <a:cxnSpLocks/>
            <a:stCxn id="540" idx="3"/>
            <a:endCxn id="249" idx="2"/>
          </p:cNvCxnSpPr>
          <p:nvPr/>
        </p:nvCxnSpPr>
        <p:spPr>
          <a:xfrm>
            <a:off x="8026995" y="1828488"/>
            <a:ext cx="834025" cy="27301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CE01A3DE-56C7-D84E-8748-648A323F34EA}"/>
              </a:ext>
            </a:extLst>
          </p:cNvPr>
          <p:cNvCxnSpPr>
            <a:cxnSpLocks/>
            <a:stCxn id="540" idx="3"/>
            <a:endCxn id="246" idx="2"/>
          </p:cNvCxnSpPr>
          <p:nvPr/>
        </p:nvCxnSpPr>
        <p:spPr>
          <a:xfrm>
            <a:off x="8026995" y="1828488"/>
            <a:ext cx="834025" cy="22689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E5530E80-CC6E-5346-8F42-32C07DF31F47}"/>
              </a:ext>
            </a:extLst>
          </p:cNvPr>
          <p:cNvCxnSpPr>
            <a:cxnSpLocks/>
            <a:stCxn id="540" idx="3"/>
            <a:endCxn id="248" idx="2"/>
          </p:cNvCxnSpPr>
          <p:nvPr/>
        </p:nvCxnSpPr>
        <p:spPr>
          <a:xfrm>
            <a:off x="8026995" y="1828488"/>
            <a:ext cx="834025" cy="18077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1C53E089-4000-9144-BD63-91DA5886A4D2}"/>
              </a:ext>
            </a:extLst>
          </p:cNvPr>
          <p:cNvCxnSpPr>
            <a:cxnSpLocks/>
            <a:stCxn id="540" idx="3"/>
            <a:endCxn id="245" idx="2"/>
          </p:cNvCxnSpPr>
          <p:nvPr/>
        </p:nvCxnSpPr>
        <p:spPr>
          <a:xfrm>
            <a:off x="8026995" y="1828488"/>
            <a:ext cx="834025" cy="13465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1FC657E-1856-3145-BC23-854CFE2DA354}"/>
              </a:ext>
            </a:extLst>
          </p:cNvPr>
          <p:cNvCxnSpPr>
            <a:cxnSpLocks/>
            <a:stCxn id="540" idx="3"/>
            <a:endCxn id="243" idx="2"/>
          </p:cNvCxnSpPr>
          <p:nvPr/>
        </p:nvCxnSpPr>
        <p:spPr>
          <a:xfrm>
            <a:off x="8026995" y="1828488"/>
            <a:ext cx="834025" cy="8853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D97D93C6-6901-FE4F-A81D-4DDEB2D0E53E}"/>
              </a:ext>
            </a:extLst>
          </p:cNvPr>
          <p:cNvCxnSpPr>
            <a:cxnSpLocks/>
            <a:stCxn id="540" idx="3"/>
            <a:endCxn id="220" idx="2"/>
          </p:cNvCxnSpPr>
          <p:nvPr/>
        </p:nvCxnSpPr>
        <p:spPr>
          <a:xfrm>
            <a:off x="8026995" y="1828488"/>
            <a:ext cx="834025" cy="424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D76D514C-BC34-B749-AE45-2B349F07E2E7}"/>
              </a:ext>
            </a:extLst>
          </p:cNvPr>
          <p:cNvCxnSpPr>
            <a:cxnSpLocks/>
            <a:stCxn id="540" idx="3"/>
            <a:endCxn id="219" idx="2"/>
          </p:cNvCxnSpPr>
          <p:nvPr/>
        </p:nvCxnSpPr>
        <p:spPr>
          <a:xfrm flipV="1">
            <a:off x="8026995" y="1791429"/>
            <a:ext cx="834025" cy="3705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44BBD0D4-0E64-6247-8668-C3F344AEDEA6}"/>
              </a:ext>
            </a:extLst>
          </p:cNvPr>
          <p:cNvCxnSpPr>
            <a:cxnSpLocks/>
            <a:stCxn id="540" idx="3"/>
            <a:endCxn id="218" idx="2"/>
          </p:cNvCxnSpPr>
          <p:nvPr/>
        </p:nvCxnSpPr>
        <p:spPr>
          <a:xfrm flipV="1">
            <a:off x="8026995" y="1330223"/>
            <a:ext cx="834025" cy="49826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4" name="TextBox 373">
            <a:extLst>
              <a:ext uri="{FF2B5EF4-FFF2-40B4-BE49-F238E27FC236}">
                <a16:creationId xmlns:a16="http://schemas.microsoft.com/office/drawing/2014/main" id="{BC251643-6402-DA40-BA75-CC6087EE75A6}"/>
              </a:ext>
            </a:extLst>
          </p:cNvPr>
          <p:cNvSpPr txBox="1"/>
          <p:nvPr/>
        </p:nvSpPr>
        <p:spPr>
          <a:xfrm>
            <a:off x="9641237" y="356047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Softmax</a:t>
            </a:r>
            <a:endParaRPr lang="en-US" sz="2800" b="1" dirty="0"/>
          </a:p>
        </p:txBody>
      </p: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3643A9FF-F901-874B-A7AB-78C001EF0223}"/>
              </a:ext>
            </a:extLst>
          </p:cNvPr>
          <p:cNvCxnSpPr>
            <a:cxnSpLocks/>
            <a:stCxn id="251" idx="6"/>
            <a:endCxn id="671" idx="1"/>
          </p:cNvCxnSpPr>
          <p:nvPr/>
        </p:nvCxnSpPr>
        <p:spPr>
          <a:xfrm>
            <a:off x="9318220" y="5019871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D83F840A-E9FA-7C48-A04F-7FA6E11C3779}"/>
              </a:ext>
            </a:extLst>
          </p:cNvPr>
          <p:cNvCxnSpPr>
            <a:cxnSpLocks/>
            <a:stCxn id="249" idx="6"/>
            <a:endCxn id="670" idx="1"/>
          </p:cNvCxnSpPr>
          <p:nvPr/>
        </p:nvCxnSpPr>
        <p:spPr>
          <a:xfrm>
            <a:off x="9318220" y="4558665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252D409C-4C72-C048-87BD-7C0754E58E43}"/>
              </a:ext>
            </a:extLst>
          </p:cNvPr>
          <p:cNvCxnSpPr>
            <a:cxnSpLocks/>
            <a:stCxn id="246" idx="6"/>
            <a:endCxn id="669" idx="1"/>
          </p:cNvCxnSpPr>
          <p:nvPr/>
        </p:nvCxnSpPr>
        <p:spPr>
          <a:xfrm>
            <a:off x="9318220" y="4097459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EB20982A-4E25-BF42-A058-DD228D2FD820}"/>
              </a:ext>
            </a:extLst>
          </p:cNvPr>
          <p:cNvCxnSpPr>
            <a:cxnSpLocks/>
            <a:stCxn id="248" idx="6"/>
            <a:endCxn id="668" idx="1"/>
          </p:cNvCxnSpPr>
          <p:nvPr/>
        </p:nvCxnSpPr>
        <p:spPr>
          <a:xfrm>
            <a:off x="9318220" y="3636253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2CFEEDBE-DB6F-4040-894C-88BEB405089D}"/>
              </a:ext>
            </a:extLst>
          </p:cNvPr>
          <p:cNvCxnSpPr>
            <a:cxnSpLocks/>
            <a:stCxn id="245" idx="6"/>
            <a:endCxn id="667" idx="1"/>
          </p:cNvCxnSpPr>
          <p:nvPr/>
        </p:nvCxnSpPr>
        <p:spPr>
          <a:xfrm>
            <a:off x="9318220" y="3175047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69BBDEC1-1AD0-D445-93A8-C57F86B0586E}"/>
              </a:ext>
            </a:extLst>
          </p:cNvPr>
          <p:cNvCxnSpPr>
            <a:cxnSpLocks/>
            <a:stCxn id="243" idx="6"/>
            <a:endCxn id="663" idx="1"/>
          </p:cNvCxnSpPr>
          <p:nvPr/>
        </p:nvCxnSpPr>
        <p:spPr>
          <a:xfrm>
            <a:off x="9318220" y="2713841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79D56F25-50EC-8746-BEAF-7EA69812AF8C}"/>
              </a:ext>
            </a:extLst>
          </p:cNvPr>
          <p:cNvCxnSpPr>
            <a:cxnSpLocks/>
            <a:stCxn id="220" idx="6"/>
            <a:endCxn id="664" idx="1"/>
          </p:cNvCxnSpPr>
          <p:nvPr/>
        </p:nvCxnSpPr>
        <p:spPr>
          <a:xfrm>
            <a:off x="9318220" y="2252635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8085124F-82DF-7344-8255-DE0CBCE4E50A}"/>
              </a:ext>
            </a:extLst>
          </p:cNvPr>
          <p:cNvCxnSpPr>
            <a:cxnSpLocks/>
            <a:stCxn id="219" idx="6"/>
            <a:endCxn id="665" idx="1"/>
          </p:cNvCxnSpPr>
          <p:nvPr/>
        </p:nvCxnSpPr>
        <p:spPr>
          <a:xfrm>
            <a:off x="9318220" y="1791429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4F195150-E057-D44D-9BC9-C6F8FD4A8B08}"/>
              </a:ext>
            </a:extLst>
          </p:cNvPr>
          <p:cNvCxnSpPr>
            <a:cxnSpLocks/>
            <a:stCxn id="218" idx="6"/>
            <a:endCxn id="666" idx="1"/>
          </p:cNvCxnSpPr>
          <p:nvPr/>
        </p:nvCxnSpPr>
        <p:spPr>
          <a:xfrm>
            <a:off x="9318220" y="1330223"/>
            <a:ext cx="783753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0E052553-38D8-1E48-86DD-ABE242B5686A}"/>
              </a:ext>
            </a:extLst>
          </p:cNvPr>
          <p:cNvCxnSpPr>
            <a:cxnSpLocks/>
            <a:stCxn id="221" idx="6"/>
            <a:endCxn id="672" idx="1"/>
          </p:cNvCxnSpPr>
          <p:nvPr/>
        </p:nvCxnSpPr>
        <p:spPr>
          <a:xfrm>
            <a:off x="9318220" y="5481077"/>
            <a:ext cx="783753" cy="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77E0110E-0F8A-294C-8851-DC21A95C2F3D}"/>
              </a:ext>
            </a:extLst>
          </p:cNvPr>
          <p:cNvSpPr/>
          <p:nvPr/>
        </p:nvSpPr>
        <p:spPr>
          <a:xfrm>
            <a:off x="7320883" y="461823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128</a:t>
            </a:r>
            <a:endParaRPr lang="en-US" dirty="0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E9CAB880-617F-AC47-B4DD-26CF5C939E6C}"/>
              </a:ext>
            </a:extLst>
          </p:cNvPr>
          <p:cNvSpPr/>
          <p:nvPr/>
        </p:nvSpPr>
        <p:spPr>
          <a:xfrm>
            <a:off x="7318224" y="3177853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26A23AF1-BEDE-6949-84FD-240A8906EB44}"/>
              </a:ext>
            </a:extLst>
          </p:cNvPr>
          <p:cNvSpPr/>
          <p:nvPr/>
        </p:nvSpPr>
        <p:spPr>
          <a:xfrm>
            <a:off x="7321589" y="2343259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40" name="Rectangle 539">
            <a:extLst>
              <a:ext uri="{FF2B5EF4-FFF2-40B4-BE49-F238E27FC236}">
                <a16:creationId xmlns:a16="http://schemas.microsoft.com/office/drawing/2014/main" id="{47B7B5C8-7F42-D541-8463-033F031CE252}"/>
              </a:ext>
            </a:extLst>
          </p:cNvPr>
          <p:cNvSpPr/>
          <p:nvPr/>
        </p:nvSpPr>
        <p:spPr>
          <a:xfrm>
            <a:off x="7322781" y="1608835"/>
            <a:ext cx="704214" cy="4393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A4EB8576-3E09-5C4A-ADD1-44998AF95458}"/>
              </a:ext>
            </a:extLst>
          </p:cNvPr>
          <p:cNvSpPr/>
          <p:nvPr/>
        </p:nvSpPr>
        <p:spPr>
          <a:xfrm>
            <a:off x="10101973" y="248724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64" name="Rectangle 663">
            <a:extLst>
              <a:ext uri="{FF2B5EF4-FFF2-40B4-BE49-F238E27FC236}">
                <a16:creationId xmlns:a16="http://schemas.microsoft.com/office/drawing/2014/main" id="{C17F874D-EFB3-7D40-AE22-09A4E6BE25E0}"/>
              </a:ext>
            </a:extLst>
          </p:cNvPr>
          <p:cNvSpPr/>
          <p:nvPr/>
        </p:nvSpPr>
        <p:spPr>
          <a:xfrm>
            <a:off x="10101973" y="202603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92D89385-3BDF-534B-9F4F-9F59ADABBD53}"/>
              </a:ext>
            </a:extLst>
          </p:cNvPr>
          <p:cNvSpPr/>
          <p:nvPr/>
        </p:nvSpPr>
        <p:spPr>
          <a:xfrm>
            <a:off x="10101973" y="156483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6" name="Rectangle 665">
            <a:extLst>
              <a:ext uri="{FF2B5EF4-FFF2-40B4-BE49-F238E27FC236}">
                <a16:creationId xmlns:a16="http://schemas.microsoft.com/office/drawing/2014/main" id="{AFCB450B-9376-CE4C-A505-8BD623302957}"/>
              </a:ext>
            </a:extLst>
          </p:cNvPr>
          <p:cNvSpPr/>
          <p:nvPr/>
        </p:nvSpPr>
        <p:spPr>
          <a:xfrm>
            <a:off x="10101973" y="110362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.03</a:t>
            </a: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AE112D64-E47D-0D45-A3BE-AE5D47AF4E8E}"/>
              </a:ext>
            </a:extLst>
          </p:cNvPr>
          <p:cNvSpPr/>
          <p:nvPr/>
        </p:nvSpPr>
        <p:spPr>
          <a:xfrm>
            <a:off x="10101973" y="2948450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E4B53FDC-FB7D-604A-AB0D-23FF8C829E54}"/>
              </a:ext>
            </a:extLst>
          </p:cNvPr>
          <p:cNvSpPr/>
          <p:nvPr/>
        </p:nvSpPr>
        <p:spPr>
          <a:xfrm>
            <a:off x="10101973" y="3409656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.83</a:t>
            </a:r>
          </a:p>
        </p:txBody>
      </p:sp>
      <p:sp>
        <p:nvSpPr>
          <p:cNvPr id="669" name="Rectangle 668">
            <a:extLst>
              <a:ext uri="{FF2B5EF4-FFF2-40B4-BE49-F238E27FC236}">
                <a16:creationId xmlns:a16="http://schemas.microsoft.com/office/drawing/2014/main" id="{4EAFD9FB-5EAB-E948-B6E0-60CF47838098}"/>
              </a:ext>
            </a:extLst>
          </p:cNvPr>
          <p:cNvSpPr/>
          <p:nvPr/>
        </p:nvSpPr>
        <p:spPr>
          <a:xfrm>
            <a:off x="10101973" y="387086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.02</a:t>
            </a:r>
          </a:p>
        </p:txBody>
      </p:sp>
      <p:sp>
        <p:nvSpPr>
          <p:cNvPr id="670" name="Rectangle 669">
            <a:extLst>
              <a:ext uri="{FF2B5EF4-FFF2-40B4-BE49-F238E27FC236}">
                <a16:creationId xmlns:a16="http://schemas.microsoft.com/office/drawing/2014/main" id="{26D4AF1F-AD96-3449-A658-E155A8E4C104}"/>
              </a:ext>
            </a:extLst>
          </p:cNvPr>
          <p:cNvSpPr/>
          <p:nvPr/>
        </p:nvSpPr>
        <p:spPr>
          <a:xfrm>
            <a:off x="10101973" y="4332068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671" name="Rectangle 670">
            <a:extLst>
              <a:ext uri="{FF2B5EF4-FFF2-40B4-BE49-F238E27FC236}">
                <a16:creationId xmlns:a16="http://schemas.microsoft.com/office/drawing/2014/main" id="{02064278-8ABF-B64A-A29E-7CE3E638A4EF}"/>
              </a:ext>
            </a:extLst>
          </p:cNvPr>
          <p:cNvSpPr/>
          <p:nvPr/>
        </p:nvSpPr>
        <p:spPr>
          <a:xfrm>
            <a:off x="10101973" y="4793274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.05</a:t>
            </a:r>
          </a:p>
        </p:txBody>
      </p:sp>
      <p:sp>
        <p:nvSpPr>
          <p:cNvPr id="672" name="Rectangle 671">
            <a:extLst>
              <a:ext uri="{FF2B5EF4-FFF2-40B4-BE49-F238E27FC236}">
                <a16:creationId xmlns:a16="http://schemas.microsoft.com/office/drawing/2014/main" id="{2BBE6F09-668F-A142-9E68-34251EF96DCA}"/>
              </a:ext>
            </a:extLst>
          </p:cNvPr>
          <p:cNvSpPr/>
          <p:nvPr/>
        </p:nvSpPr>
        <p:spPr>
          <a:xfrm>
            <a:off x="10101973" y="5254472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.01</a:t>
            </a:r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BCCC276C-414A-A14A-BD16-450DF9F76519}"/>
              </a:ext>
            </a:extLst>
          </p:cNvPr>
          <p:cNvSpPr/>
          <p:nvPr/>
        </p:nvSpPr>
        <p:spPr>
          <a:xfrm>
            <a:off x="11393600" y="248524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5" name="Rectangle 754">
            <a:extLst>
              <a:ext uri="{FF2B5EF4-FFF2-40B4-BE49-F238E27FC236}">
                <a16:creationId xmlns:a16="http://schemas.microsoft.com/office/drawing/2014/main" id="{4EC71AA5-5AB1-6B4B-8D2A-F1E10377E0A3}"/>
              </a:ext>
            </a:extLst>
          </p:cNvPr>
          <p:cNvSpPr/>
          <p:nvPr/>
        </p:nvSpPr>
        <p:spPr>
          <a:xfrm>
            <a:off x="11393600" y="202403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6" name="Rectangle 755">
            <a:extLst>
              <a:ext uri="{FF2B5EF4-FFF2-40B4-BE49-F238E27FC236}">
                <a16:creationId xmlns:a16="http://schemas.microsoft.com/office/drawing/2014/main" id="{40264266-8B34-DD4D-A640-1704BCC41E77}"/>
              </a:ext>
            </a:extLst>
          </p:cNvPr>
          <p:cNvSpPr/>
          <p:nvPr/>
        </p:nvSpPr>
        <p:spPr>
          <a:xfrm>
            <a:off x="11393600" y="156282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7" name="Rectangle 756">
            <a:extLst>
              <a:ext uri="{FF2B5EF4-FFF2-40B4-BE49-F238E27FC236}">
                <a16:creationId xmlns:a16="http://schemas.microsoft.com/office/drawing/2014/main" id="{CBC02D28-E3F3-DC48-884E-5845C3B78B1E}"/>
              </a:ext>
            </a:extLst>
          </p:cNvPr>
          <p:cNvSpPr/>
          <p:nvPr/>
        </p:nvSpPr>
        <p:spPr>
          <a:xfrm>
            <a:off x="11393600" y="110162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8" name="Rectangle 757">
            <a:extLst>
              <a:ext uri="{FF2B5EF4-FFF2-40B4-BE49-F238E27FC236}">
                <a16:creationId xmlns:a16="http://schemas.microsoft.com/office/drawing/2014/main" id="{39B5316B-5AD4-FC41-AF33-851DB2C3D8A5}"/>
              </a:ext>
            </a:extLst>
          </p:cNvPr>
          <p:cNvSpPr/>
          <p:nvPr/>
        </p:nvSpPr>
        <p:spPr>
          <a:xfrm>
            <a:off x="11393600" y="2946447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59" name="Rectangle 758">
            <a:extLst>
              <a:ext uri="{FF2B5EF4-FFF2-40B4-BE49-F238E27FC236}">
                <a16:creationId xmlns:a16="http://schemas.microsoft.com/office/drawing/2014/main" id="{50256872-3D8A-B143-A91B-210C2256FF36}"/>
              </a:ext>
            </a:extLst>
          </p:cNvPr>
          <p:cNvSpPr/>
          <p:nvPr/>
        </p:nvSpPr>
        <p:spPr>
          <a:xfrm>
            <a:off x="11393600" y="3407653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60" name="Rectangle 759">
            <a:extLst>
              <a:ext uri="{FF2B5EF4-FFF2-40B4-BE49-F238E27FC236}">
                <a16:creationId xmlns:a16="http://schemas.microsoft.com/office/drawing/2014/main" id="{D1832D89-62C9-2F47-B61A-659062A44C4A}"/>
              </a:ext>
            </a:extLst>
          </p:cNvPr>
          <p:cNvSpPr/>
          <p:nvPr/>
        </p:nvSpPr>
        <p:spPr>
          <a:xfrm>
            <a:off x="11393600" y="386885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1" name="Rectangle 760">
            <a:extLst>
              <a:ext uri="{FF2B5EF4-FFF2-40B4-BE49-F238E27FC236}">
                <a16:creationId xmlns:a16="http://schemas.microsoft.com/office/drawing/2014/main" id="{ED54DAA0-F890-3742-B006-F6759234CDD3}"/>
              </a:ext>
            </a:extLst>
          </p:cNvPr>
          <p:cNvSpPr/>
          <p:nvPr/>
        </p:nvSpPr>
        <p:spPr>
          <a:xfrm>
            <a:off x="11393600" y="4330065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479777BF-0276-5E43-9C0A-397205DC7084}"/>
              </a:ext>
            </a:extLst>
          </p:cNvPr>
          <p:cNvSpPr/>
          <p:nvPr/>
        </p:nvSpPr>
        <p:spPr>
          <a:xfrm>
            <a:off x="11393600" y="4791271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2AF269C6-507B-584A-8F1B-DA3BD08567CD}"/>
              </a:ext>
            </a:extLst>
          </p:cNvPr>
          <p:cNvSpPr/>
          <p:nvPr/>
        </p:nvSpPr>
        <p:spPr>
          <a:xfrm>
            <a:off x="11393600" y="5252469"/>
            <a:ext cx="731520" cy="4572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64" name="TextBox 763">
            <a:extLst>
              <a:ext uri="{FF2B5EF4-FFF2-40B4-BE49-F238E27FC236}">
                <a16:creationId xmlns:a16="http://schemas.microsoft.com/office/drawing/2014/main" id="{74679DBF-4215-A342-989A-455040E67E3E}"/>
              </a:ext>
            </a:extLst>
          </p:cNvPr>
          <p:cNvSpPr txBox="1"/>
          <p:nvPr/>
        </p:nvSpPr>
        <p:spPr>
          <a:xfrm>
            <a:off x="10844436" y="359736"/>
            <a:ext cx="1700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1Hot</a:t>
            </a:r>
            <a:endParaRPr lang="en-US" sz="2800" b="1" dirty="0"/>
          </a:p>
        </p:txBody>
      </p:sp>
      <p:cxnSp>
        <p:nvCxnSpPr>
          <p:cNvPr id="765" name="Straight Arrow Connector 764">
            <a:extLst>
              <a:ext uri="{FF2B5EF4-FFF2-40B4-BE49-F238E27FC236}">
                <a16:creationId xmlns:a16="http://schemas.microsoft.com/office/drawing/2014/main" id="{85E945C7-6D52-084D-A313-680D7C70F8B1}"/>
              </a:ext>
            </a:extLst>
          </p:cNvPr>
          <p:cNvCxnSpPr>
            <a:cxnSpLocks/>
            <a:stCxn id="666" idx="3"/>
            <a:endCxn id="757" idx="1"/>
          </p:cNvCxnSpPr>
          <p:nvPr/>
        </p:nvCxnSpPr>
        <p:spPr>
          <a:xfrm flipV="1">
            <a:off x="10833493" y="1330223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8" name="Straight Arrow Connector 767">
            <a:extLst>
              <a:ext uri="{FF2B5EF4-FFF2-40B4-BE49-F238E27FC236}">
                <a16:creationId xmlns:a16="http://schemas.microsoft.com/office/drawing/2014/main" id="{15914CD4-2033-9E47-9EA2-BD53688F08C5}"/>
              </a:ext>
            </a:extLst>
          </p:cNvPr>
          <p:cNvCxnSpPr>
            <a:cxnSpLocks/>
            <a:stCxn id="665" idx="3"/>
            <a:endCxn id="756" idx="1"/>
          </p:cNvCxnSpPr>
          <p:nvPr/>
        </p:nvCxnSpPr>
        <p:spPr>
          <a:xfrm flipV="1">
            <a:off x="10833493" y="1791429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1" name="Straight Arrow Connector 770">
            <a:extLst>
              <a:ext uri="{FF2B5EF4-FFF2-40B4-BE49-F238E27FC236}">
                <a16:creationId xmlns:a16="http://schemas.microsoft.com/office/drawing/2014/main" id="{90F64E3E-57DF-E74D-9E52-8BADC8A4DD23}"/>
              </a:ext>
            </a:extLst>
          </p:cNvPr>
          <p:cNvCxnSpPr>
            <a:cxnSpLocks/>
            <a:stCxn id="664" idx="3"/>
            <a:endCxn id="755" idx="1"/>
          </p:cNvCxnSpPr>
          <p:nvPr/>
        </p:nvCxnSpPr>
        <p:spPr>
          <a:xfrm flipV="1">
            <a:off x="10833493" y="2252635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4" name="Straight Arrow Connector 773">
            <a:extLst>
              <a:ext uri="{FF2B5EF4-FFF2-40B4-BE49-F238E27FC236}">
                <a16:creationId xmlns:a16="http://schemas.microsoft.com/office/drawing/2014/main" id="{4B637CB1-98A7-6841-8F74-BF2FD51E9D50}"/>
              </a:ext>
            </a:extLst>
          </p:cNvPr>
          <p:cNvCxnSpPr>
            <a:cxnSpLocks/>
            <a:stCxn id="663" idx="3"/>
            <a:endCxn id="754" idx="1"/>
          </p:cNvCxnSpPr>
          <p:nvPr/>
        </p:nvCxnSpPr>
        <p:spPr>
          <a:xfrm flipV="1">
            <a:off x="10833493" y="2713841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7" name="Straight Arrow Connector 776">
            <a:extLst>
              <a:ext uri="{FF2B5EF4-FFF2-40B4-BE49-F238E27FC236}">
                <a16:creationId xmlns:a16="http://schemas.microsoft.com/office/drawing/2014/main" id="{447F7CDE-F5CA-2D43-BBE3-6A959382EBBE}"/>
              </a:ext>
            </a:extLst>
          </p:cNvPr>
          <p:cNvCxnSpPr>
            <a:cxnSpLocks/>
            <a:stCxn id="667" idx="3"/>
            <a:endCxn id="758" idx="1"/>
          </p:cNvCxnSpPr>
          <p:nvPr/>
        </p:nvCxnSpPr>
        <p:spPr>
          <a:xfrm flipV="1">
            <a:off x="10833493" y="3175047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0" name="Straight Arrow Connector 779">
            <a:extLst>
              <a:ext uri="{FF2B5EF4-FFF2-40B4-BE49-F238E27FC236}">
                <a16:creationId xmlns:a16="http://schemas.microsoft.com/office/drawing/2014/main" id="{887E508C-0C24-FB48-B9FD-210CAD6EB2FA}"/>
              </a:ext>
            </a:extLst>
          </p:cNvPr>
          <p:cNvCxnSpPr>
            <a:cxnSpLocks/>
            <a:stCxn id="668" idx="3"/>
            <a:endCxn id="759" idx="1"/>
          </p:cNvCxnSpPr>
          <p:nvPr/>
        </p:nvCxnSpPr>
        <p:spPr>
          <a:xfrm flipV="1">
            <a:off x="10833493" y="3636253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3" name="Straight Arrow Connector 782">
            <a:extLst>
              <a:ext uri="{FF2B5EF4-FFF2-40B4-BE49-F238E27FC236}">
                <a16:creationId xmlns:a16="http://schemas.microsoft.com/office/drawing/2014/main" id="{F45C3EE5-021C-904C-9EA6-99D7DBBC42FE}"/>
              </a:ext>
            </a:extLst>
          </p:cNvPr>
          <p:cNvCxnSpPr>
            <a:cxnSpLocks/>
            <a:stCxn id="669" idx="3"/>
            <a:endCxn id="760" idx="1"/>
          </p:cNvCxnSpPr>
          <p:nvPr/>
        </p:nvCxnSpPr>
        <p:spPr>
          <a:xfrm flipV="1">
            <a:off x="10833493" y="4097459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A1425ECF-B15E-A046-8DB1-82EC756D4545}"/>
              </a:ext>
            </a:extLst>
          </p:cNvPr>
          <p:cNvCxnSpPr>
            <a:cxnSpLocks/>
            <a:stCxn id="670" idx="3"/>
            <a:endCxn id="761" idx="1"/>
          </p:cNvCxnSpPr>
          <p:nvPr/>
        </p:nvCxnSpPr>
        <p:spPr>
          <a:xfrm flipV="1">
            <a:off x="10833493" y="4558665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9" name="Straight Arrow Connector 788">
            <a:extLst>
              <a:ext uri="{FF2B5EF4-FFF2-40B4-BE49-F238E27FC236}">
                <a16:creationId xmlns:a16="http://schemas.microsoft.com/office/drawing/2014/main" id="{F84CAC8E-A03B-9347-BC15-DDB78A575272}"/>
              </a:ext>
            </a:extLst>
          </p:cNvPr>
          <p:cNvCxnSpPr>
            <a:cxnSpLocks/>
            <a:stCxn id="671" idx="3"/>
            <a:endCxn id="762" idx="1"/>
          </p:cNvCxnSpPr>
          <p:nvPr/>
        </p:nvCxnSpPr>
        <p:spPr>
          <a:xfrm flipV="1">
            <a:off x="10833493" y="5019871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2" name="Straight Arrow Connector 791">
            <a:extLst>
              <a:ext uri="{FF2B5EF4-FFF2-40B4-BE49-F238E27FC236}">
                <a16:creationId xmlns:a16="http://schemas.microsoft.com/office/drawing/2014/main" id="{4CB4701A-A8C7-CE4A-B5EC-7344A3DBA0CF}"/>
              </a:ext>
            </a:extLst>
          </p:cNvPr>
          <p:cNvCxnSpPr>
            <a:cxnSpLocks/>
            <a:stCxn id="672" idx="3"/>
            <a:endCxn id="763" idx="1"/>
          </p:cNvCxnSpPr>
          <p:nvPr/>
        </p:nvCxnSpPr>
        <p:spPr>
          <a:xfrm flipV="1">
            <a:off x="10833493" y="5481069"/>
            <a:ext cx="560107" cy="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5" name="TextBox 804">
            <a:extLst>
              <a:ext uri="{FF2B5EF4-FFF2-40B4-BE49-F238E27FC236}">
                <a16:creationId xmlns:a16="http://schemas.microsoft.com/office/drawing/2014/main" id="{009D79F0-1467-2246-BB77-D698F4C7C3B1}"/>
              </a:ext>
            </a:extLst>
          </p:cNvPr>
          <p:cNvSpPr txBox="1"/>
          <p:nvPr/>
        </p:nvSpPr>
        <p:spPr>
          <a:xfrm>
            <a:off x="823841" y="784930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(28, 28)</a:t>
            </a:r>
            <a:endParaRPr lang="en-US" dirty="0"/>
          </a:p>
        </p:txBody>
      </p:sp>
      <p:sp>
        <p:nvSpPr>
          <p:cNvPr id="806" name="TextBox 805">
            <a:extLst>
              <a:ext uri="{FF2B5EF4-FFF2-40B4-BE49-F238E27FC236}">
                <a16:creationId xmlns:a16="http://schemas.microsoft.com/office/drawing/2014/main" id="{AA6B7BC5-8329-BC44-9C4C-C8918620AD8C}"/>
              </a:ext>
            </a:extLst>
          </p:cNvPr>
          <p:cNvSpPr txBox="1"/>
          <p:nvPr/>
        </p:nvSpPr>
        <p:spPr>
          <a:xfrm>
            <a:off x="3672356" y="778673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(784, )</a:t>
            </a:r>
            <a:endParaRPr lang="en-US" dirty="0"/>
          </a:p>
        </p:txBody>
      </p:sp>
      <p:sp>
        <p:nvSpPr>
          <p:cNvPr id="807" name="TextBox 806">
            <a:extLst>
              <a:ext uri="{FF2B5EF4-FFF2-40B4-BE49-F238E27FC236}">
                <a16:creationId xmlns:a16="http://schemas.microsoft.com/office/drawing/2014/main" id="{FFE5EFDA-2C2F-C849-80E1-CA42499A69A5}"/>
              </a:ext>
            </a:extLst>
          </p:cNvPr>
          <p:cNvSpPr txBox="1"/>
          <p:nvPr/>
        </p:nvSpPr>
        <p:spPr>
          <a:xfrm>
            <a:off x="5412815" y="783207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(128, )</a:t>
            </a:r>
            <a:endParaRPr lang="en-US" dirty="0"/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EA250341-BC21-1145-96DD-C64E51D1478E}"/>
              </a:ext>
            </a:extLst>
          </p:cNvPr>
          <p:cNvSpPr txBox="1"/>
          <p:nvPr/>
        </p:nvSpPr>
        <p:spPr>
          <a:xfrm>
            <a:off x="6841783" y="775245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(128, )</a:t>
            </a:r>
            <a:endParaRPr lang="en-US" dirty="0"/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92844BD0-6CA8-3941-BFBE-5C53A970C3B1}"/>
              </a:ext>
            </a:extLst>
          </p:cNvPr>
          <p:cNvSpPr txBox="1"/>
          <p:nvPr/>
        </p:nvSpPr>
        <p:spPr>
          <a:xfrm>
            <a:off x="8235228" y="747491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A3A14748-B8BC-C748-9AB5-21DC43B0CE70}"/>
              </a:ext>
            </a:extLst>
          </p:cNvPr>
          <p:cNvSpPr txBox="1"/>
          <p:nvPr/>
        </p:nvSpPr>
        <p:spPr>
          <a:xfrm>
            <a:off x="9641237" y="750562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  <p:sp>
        <p:nvSpPr>
          <p:cNvPr id="811" name="TextBox 810">
            <a:extLst>
              <a:ext uri="{FF2B5EF4-FFF2-40B4-BE49-F238E27FC236}">
                <a16:creationId xmlns:a16="http://schemas.microsoft.com/office/drawing/2014/main" id="{0B55933A-6077-DF42-8289-C850DEF46240}"/>
              </a:ext>
            </a:extLst>
          </p:cNvPr>
          <p:cNvSpPr txBox="1"/>
          <p:nvPr/>
        </p:nvSpPr>
        <p:spPr>
          <a:xfrm>
            <a:off x="10865731" y="732291"/>
            <a:ext cx="17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(10, )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9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>
            <a:extLst>
              <a:ext uri="{FF2B5EF4-FFF2-40B4-BE49-F238E27FC236}">
                <a16:creationId xmlns:a16="http://schemas.microsoft.com/office/drawing/2014/main" id="{BED26360-8B11-0046-9C44-7EC7EFE0DE6B}"/>
              </a:ext>
            </a:extLst>
          </p:cNvPr>
          <p:cNvSpPr/>
          <p:nvPr/>
        </p:nvSpPr>
        <p:spPr>
          <a:xfrm>
            <a:off x="1541929" y="1057836"/>
            <a:ext cx="5199530" cy="3666564"/>
          </a:xfrm>
          <a:prstGeom prst="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917377-E3B1-7E47-A8D9-9080B58A534C}"/>
              </a:ext>
            </a:extLst>
          </p:cNvPr>
          <p:cNvSpPr/>
          <p:nvPr/>
        </p:nvSpPr>
        <p:spPr>
          <a:xfrm>
            <a:off x="2770094" y="15195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FE9BAAB-1724-5E4C-8FFB-B90D3D1D4B1D}"/>
              </a:ext>
            </a:extLst>
          </p:cNvPr>
          <p:cNvSpPr/>
          <p:nvPr/>
        </p:nvSpPr>
        <p:spPr>
          <a:xfrm>
            <a:off x="3684494" y="15195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D326511C-9314-F14E-ACA2-DC3A467EFE3E}"/>
              </a:ext>
            </a:extLst>
          </p:cNvPr>
          <p:cNvSpPr/>
          <p:nvPr/>
        </p:nvSpPr>
        <p:spPr>
          <a:xfrm>
            <a:off x="4598894" y="15195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AD545F4-A745-004D-B6E3-38DB0108A5FD}"/>
              </a:ext>
            </a:extLst>
          </p:cNvPr>
          <p:cNvSpPr/>
          <p:nvPr/>
        </p:nvSpPr>
        <p:spPr>
          <a:xfrm>
            <a:off x="2770094" y="24339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8E0B0ECD-CCA8-E747-9D31-9C7FB938EDE7}"/>
              </a:ext>
            </a:extLst>
          </p:cNvPr>
          <p:cNvSpPr/>
          <p:nvPr/>
        </p:nvSpPr>
        <p:spPr>
          <a:xfrm>
            <a:off x="3684494" y="24339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6A73E75E-0C85-C840-8BCB-CDE086BC4837}"/>
              </a:ext>
            </a:extLst>
          </p:cNvPr>
          <p:cNvSpPr/>
          <p:nvPr/>
        </p:nvSpPr>
        <p:spPr>
          <a:xfrm>
            <a:off x="4598894" y="24339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E79FAEC-6602-A344-AA6C-A32F4B7206B4}"/>
              </a:ext>
            </a:extLst>
          </p:cNvPr>
          <p:cNvSpPr/>
          <p:nvPr/>
        </p:nvSpPr>
        <p:spPr>
          <a:xfrm>
            <a:off x="2770094" y="33483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0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35281F6-77A7-694E-88F4-E9E78070F112}"/>
              </a:ext>
            </a:extLst>
          </p:cNvPr>
          <p:cNvSpPr/>
          <p:nvPr/>
        </p:nvSpPr>
        <p:spPr>
          <a:xfrm>
            <a:off x="3684494" y="33483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5EF4671-0752-904E-B98E-81F52FCDFB66}"/>
              </a:ext>
            </a:extLst>
          </p:cNvPr>
          <p:cNvSpPr/>
          <p:nvPr/>
        </p:nvSpPr>
        <p:spPr>
          <a:xfrm>
            <a:off x="4598894" y="3348318"/>
            <a:ext cx="914400" cy="91440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28912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667512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i="1" dirty="0"/>
              <a:t>Rina </a:t>
            </a:r>
            <a:r>
              <a:rPr lang="en-US" sz="3500" i="1" dirty="0" err="1"/>
              <a:t>Dechter</a:t>
            </a:r>
            <a:r>
              <a:rPr lang="en-US" sz="3500" i="1" dirty="0"/>
              <a:t>, 1986, on extracting all information from dead-ends to solve </a:t>
            </a:r>
            <a:r>
              <a:rPr lang="en-US" sz="3500" i="1" dirty="0">
                <a:hlinkClick r:id="rId2"/>
              </a:rPr>
              <a:t>constraint-satisfaction problems</a:t>
            </a:r>
            <a:r>
              <a:rPr lang="en-US" sz="3500" i="1" dirty="0"/>
              <a:t>:</a:t>
            </a:r>
            <a:r>
              <a:rPr lang="en-US" sz="3500" dirty="0"/>
              <a:t> 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“…such </a:t>
            </a:r>
            <a:r>
              <a:rPr lang="en-US" sz="3500" dirty="0">
                <a:solidFill>
                  <a:srgbClr val="FFFF00"/>
                </a:solidFill>
              </a:rPr>
              <a:t>deep</a:t>
            </a:r>
            <a:r>
              <a:rPr lang="en-US" sz="3500" dirty="0"/>
              <a:t> </a:t>
            </a:r>
            <a:r>
              <a:rPr lang="en-US" sz="3500" dirty="0">
                <a:solidFill>
                  <a:srgbClr val="FFFF00"/>
                </a:solidFill>
              </a:rPr>
              <a:t>learning</a:t>
            </a:r>
            <a:r>
              <a:rPr lang="en-US" sz="3500" dirty="0"/>
              <a:t> may require a considerable amount of work.”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42" y="15621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215779-2CFE-494B-99FC-6C5DB95D5BC3}"/>
              </a:ext>
            </a:extLst>
          </p:cNvPr>
          <p:cNvSpPr txBox="1"/>
          <p:nvPr/>
        </p:nvSpPr>
        <p:spPr>
          <a:xfrm>
            <a:off x="7772400" y="5295900"/>
            <a:ext cx="39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constraint-satisfaction problem.</a:t>
            </a:r>
          </a:p>
        </p:txBody>
      </p:sp>
    </p:spTree>
    <p:extLst>
      <p:ext uri="{BB962C8B-B14F-4D97-AF65-F5344CB8AC3E}">
        <p14:creationId xmlns:p14="http://schemas.microsoft.com/office/powerpoint/2010/main" val="2364713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</p:spTree>
    <p:extLst>
      <p:ext uri="{BB962C8B-B14F-4D97-AF65-F5344CB8AC3E}">
        <p14:creationId xmlns:p14="http://schemas.microsoft.com/office/powerpoint/2010/main" val="2665223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3F485F-F992-C04F-997B-537D0C72E096}"/>
              </a:ext>
            </a:extLst>
          </p:cNvPr>
          <p:cNvSpPr txBox="1"/>
          <p:nvPr/>
        </p:nvSpPr>
        <p:spPr>
          <a:xfrm>
            <a:off x="498763" y="1861862"/>
            <a:ext cx="3347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1958: </a:t>
            </a:r>
            <a:r>
              <a:rPr lang="en-US" sz="2400" dirty="0"/>
              <a:t>perceptron binary classifier developed at Cornell Aeronautical Laboratory (Rosenblatt)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91ADE-254B-5D46-8F2D-DE0282EBAA84}"/>
              </a:ext>
            </a:extLst>
          </p:cNvPr>
          <p:cNvSpPr/>
          <p:nvPr/>
        </p:nvSpPr>
        <p:spPr>
          <a:xfrm>
            <a:off x="4221480" y="1524000"/>
            <a:ext cx="7101840" cy="489204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6" name="Picture 4" descr="Image result for perceptron">
            <a:extLst>
              <a:ext uri="{FF2B5EF4-FFF2-40B4-BE49-F238E27FC236}">
                <a16:creationId xmlns:a16="http://schemas.microsoft.com/office/drawing/2014/main" id="{05211F22-8A23-A644-A988-77F709D6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90" y="1750840"/>
            <a:ext cx="6611930" cy="436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3F8EEA-3A38-FC45-A0E4-E417D00AF0E7}"/>
              </a:ext>
            </a:extLst>
          </p:cNvPr>
          <p:cNvSpPr txBox="1"/>
          <p:nvPr/>
        </p:nvSpPr>
        <p:spPr>
          <a:xfrm>
            <a:off x="498763" y="4107521"/>
            <a:ext cx="3616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1965: </a:t>
            </a:r>
            <a:r>
              <a:rPr lang="en-US" sz="2400" dirty="0"/>
              <a:t>multilayer perceptron networks, inefficient to train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Ivakhnenko</a:t>
            </a:r>
            <a:r>
              <a:rPr lang="en-US" sz="2400" dirty="0"/>
              <a:t>, Lapa)</a:t>
            </a:r>
          </a:p>
        </p:txBody>
      </p:sp>
    </p:spTree>
    <p:extLst>
      <p:ext uri="{BB962C8B-B14F-4D97-AF65-F5344CB8AC3E}">
        <p14:creationId xmlns:p14="http://schemas.microsoft.com/office/powerpoint/2010/main" val="4113227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14C060-B1BA-7E43-A991-113B7E7EE6D0}"/>
              </a:ext>
            </a:extLst>
          </p:cNvPr>
          <p:cNvSpPr/>
          <p:nvPr/>
        </p:nvSpPr>
        <p:spPr>
          <a:xfrm>
            <a:off x="5784221" y="2315342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59981-65EF-D542-A390-A48F4B9E0795}"/>
              </a:ext>
            </a:extLst>
          </p:cNvPr>
          <p:cNvSpPr txBox="1"/>
          <p:nvPr/>
        </p:nvSpPr>
        <p:spPr>
          <a:xfrm>
            <a:off x="701040" y="2398122"/>
            <a:ext cx="77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388563-966B-A34A-84A0-DDDD0941239B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6370961" y="1793097"/>
            <a:ext cx="2586948" cy="522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5960C-D885-8249-A7BF-99FECA5F343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7686651" y="1793097"/>
            <a:ext cx="1271258" cy="529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8013A7-BAC0-7E4D-B428-A8E2D08442A2}"/>
              </a:ext>
            </a:extLst>
          </p:cNvPr>
          <p:cNvSpPr/>
          <p:nvPr/>
        </p:nvSpPr>
        <p:spPr>
          <a:xfrm>
            <a:off x="7099911" y="232215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E3E7C4-9D81-F24F-978D-30B16EBBF217}"/>
              </a:ext>
            </a:extLst>
          </p:cNvPr>
          <p:cNvSpPr/>
          <p:nvPr/>
        </p:nvSpPr>
        <p:spPr>
          <a:xfrm>
            <a:off x="8424851" y="2314181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C5FE4F-2775-CF4F-BDAA-41649015E159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8957909" y="1793097"/>
            <a:ext cx="53682" cy="521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3DD4A1-592E-D540-8B65-2D67F67FBF25}"/>
              </a:ext>
            </a:extLst>
          </p:cNvPr>
          <p:cNvSpPr txBox="1"/>
          <p:nvPr/>
        </p:nvSpPr>
        <p:spPr>
          <a:xfrm>
            <a:off x="9582749" y="2328974"/>
            <a:ext cx="72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168FAEA-C597-2849-AFD5-117A2318A2E9}"/>
              </a:ext>
            </a:extLst>
          </p:cNvPr>
          <p:cNvSpPr/>
          <p:nvPr/>
        </p:nvSpPr>
        <p:spPr>
          <a:xfrm>
            <a:off x="10255834" y="230866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BE2970-CD4C-B04C-BC59-85C884CFDE83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8957909" y="1793097"/>
            <a:ext cx="1884665" cy="515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573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C6DAA40-487C-8745-AE80-42A4B0EC9B87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5592329" y="3997417"/>
            <a:ext cx="658488" cy="25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4E5471-CAC9-8545-9009-F468CC12C8CF}"/>
              </a:ext>
            </a:extLst>
          </p:cNvPr>
          <p:cNvCxnSpPr>
            <a:cxnSpLocks/>
            <a:stCxn id="17" idx="2"/>
            <a:endCxn id="54" idx="0"/>
          </p:cNvCxnSpPr>
          <p:nvPr/>
        </p:nvCxnSpPr>
        <p:spPr>
          <a:xfrm flipH="1">
            <a:off x="6250817" y="2790639"/>
            <a:ext cx="120144" cy="339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14C060-B1BA-7E43-A991-113B7E7EE6D0}"/>
              </a:ext>
            </a:extLst>
          </p:cNvPr>
          <p:cNvSpPr/>
          <p:nvPr/>
        </p:nvSpPr>
        <p:spPr>
          <a:xfrm>
            <a:off x="5784221" y="2315342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59981-65EF-D542-A390-A48F4B9E0795}"/>
              </a:ext>
            </a:extLst>
          </p:cNvPr>
          <p:cNvSpPr txBox="1"/>
          <p:nvPr/>
        </p:nvSpPr>
        <p:spPr>
          <a:xfrm>
            <a:off x="701040" y="2398122"/>
            <a:ext cx="77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388563-966B-A34A-84A0-DDDD0941239B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6370961" y="1793097"/>
            <a:ext cx="2586948" cy="522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5960C-D885-8249-A7BF-99FECA5F343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7686651" y="1793097"/>
            <a:ext cx="1271258" cy="529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8013A7-BAC0-7E4D-B428-A8E2D08442A2}"/>
              </a:ext>
            </a:extLst>
          </p:cNvPr>
          <p:cNvSpPr/>
          <p:nvPr/>
        </p:nvSpPr>
        <p:spPr>
          <a:xfrm>
            <a:off x="7099911" y="232215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E3E7C4-9D81-F24F-978D-30B16EBBF217}"/>
              </a:ext>
            </a:extLst>
          </p:cNvPr>
          <p:cNvSpPr/>
          <p:nvPr/>
        </p:nvSpPr>
        <p:spPr>
          <a:xfrm>
            <a:off x="8424851" y="2314181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C5FE4F-2775-CF4F-BDAA-41649015E159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8957909" y="1793097"/>
            <a:ext cx="53682" cy="521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3DD4A1-592E-D540-8B65-2D67F67FBF25}"/>
              </a:ext>
            </a:extLst>
          </p:cNvPr>
          <p:cNvSpPr txBox="1"/>
          <p:nvPr/>
        </p:nvSpPr>
        <p:spPr>
          <a:xfrm>
            <a:off x="9582749" y="2328974"/>
            <a:ext cx="72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7345FF-921F-E54D-8866-F0302D701E0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011591" y="2789478"/>
            <a:ext cx="105547" cy="34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168FAEA-C597-2849-AFD5-117A2318A2E9}"/>
              </a:ext>
            </a:extLst>
          </p:cNvPr>
          <p:cNvSpPr/>
          <p:nvPr/>
        </p:nvSpPr>
        <p:spPr>
          <a:xfrm>
            <a:off x="10255834" y="230866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BE2970-CD4C-B04C-BC59-85C884CFDE83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8957909" y="1793097"/>
            <a:ext cx="1884665" cy="515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F57EDC8-F47B-B94B-92D1-AE3A5DD6EF0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686651" y="2797454"/>
            <a:ext cx="0" cy="332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5A7463-711E-2647-A5B7-7D371ACE850C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0842574" y="2783964"/>
            <a:ext cx="0" cy="346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4F711B0-1F6D-AA46-8E50-2C7456F4712E}"/>
              </a:ext>
            </a:extLst>
          </p:cNvPr>
          <p:cNvSpPr/>
          <p:nvPr/>
        </p:nvSpPr>
        <p:spPr>
          <a:xfrm>
            <a:off x="5592329" y="3130166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14:cNvPr>
              <p14:cNvContentPartPr/>
              <p14:nvPr/>
            </p14:nvContentPartPr>
            <p14:xfrm>
              <a:off x="901320" y="1372560"/>
              <a:ext cx="4638240" cy="4568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680" y="1264560"/>
                <a:ext cx="4745880" cy="47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8803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C46E5C8-531A-AA4F-AC28-7DD9D965178F}"/>
              </a:ext>
            </a:extLst>
          </p:cNvPr>
          <p:cNvSpPr/>
          <p:nvPr/>
        </p:nvSpPr>
        <p:spPr>
          <a:xfrm>
            <a:off x="7123484" y="3784763"/>
            <a:ext cx="386691" cy="42530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4E5471-CAC9-8545-9009-F468CC12C8CF}"/>
              </a:ext>
            </a:extLst>
          </p:cNvPr>
          <p:cNvCxnSpPr>
            <a:cxnSpLocks/>
            <a:stCxn id="17" idx="2"/>
            <a:endCxn id="54" idx="0"/>
          </p:cNvCxnSpPr>
          <p:nvPr/>
        </p:nvCxnSpPr>
        <p:spPr>
          <a:xfrm flipH="1">
            <a:off x="6250817" y="2790639"/>
            <a:ext cx="120144" cy="339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414C060-B1BA-7E43-A991-113B7E7EE6D0}"/>
              </a:ext>
            </a:extLst>
          </p:cNvPr>
          <p:cNvSpPr/>
          <p:nvPr/>
        </p:nvSpPr>
        <p:spPr>
          <a:xfrm>
            <a:off x="5784221" y="2315342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pic>
        <p:nvPicPr>
          <p:cNvPr id="20482" name="Picture 2" descr="Image result for sudoku">
            <a:extLst>
              <a:ext uri="{FF2B5EF4-FFF2-40B4-BE49-F238E27FC236}">
                <a16:creationId xmlns:a16="http://schemas.microsoft.com/office/drawing/2014/main" id="{B48D67DC-10A9-3645-8EF7-DA6B96F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2" y="1483722"/>
            <a:ext cx="4467498" cy="4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E59981-65EF-D542-A390-A48F4B9E0795}"/>
              </a:ext>
            </a:extLst>
          </p:cNvPr>
          <p:cNvSpPr txBox="1"/>
          <p:nvPr/>
        </p:nvSpPr>
        <p:spPr>
          <a:xfrm>
            <a:off x="701040" y="2398122"/>
            <a:ext cx="777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3AF9B5-7DF3-1044-9503-DCE9A94F2C86}"/>
              </a:ext>
            </a:extLst>
          </p:cNvPr>
          <p:cNvSpPr/>
          <p:nvPr/>
        </p:nvSpPr>
        <p:spPr>
          <a:xfrm>
            <a:off x="8371169" y="1317800"/>
            <a:ext cx="1173480" cy="47529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BLANK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388563-966B-A34A-84A0-DDDD0941239B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6370961" y="1793097"/>
            <a:ext cx="2586948" cy="5222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5960C-D885-8249-A7BF-99FECA5F343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 flipH="1">
            <a:off x="7686651" y="1793097"/>
            <a:ext cx="1271258" cy="529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8013A7-BAC0-7E4D-B428-A8E2D08442A2}"/>
              </a:ext>
            </a:extLst>
          </p:cNvPr>
          <p:cNvSpPr/>
          <p:nvPr/>
        </p:nvSpPr>
        <p:spPr>
          <a:xfrm>
            <a:off x="7099911" y="232215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1E3E7C4-9D81-F24F-978D-30B16EBBF217}"/>
              </a:ext>
            </a:extLst>
          </p:cNvPr>
          <p:cNvSpPr/>
          <p:nvPr/>
        </p:nvSpPr>
        <p:spPr>
          <a:xfrm>
            <a:off x="8424851" y="2314181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C5FE4F-2775-CF4F-BDAA-41649015E159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>
            <a:off x="8957909" y="1793097"/>
            <a:ext cx="53682" cy="5210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3DD4A1-592E-D540-8B65-2D67F67FBF25}"/>
              </a:ext>
            </a:extLst>
          </p:cNvPr>
          <p:cNvSpPr txBox="1"/>
          <p:nvPr/>
        </p:nvSpPr>
        <p:spPr>
          <a:xfrm>
            <a:off x="9582749" y="2328974"/>
            <a:ext cx="72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7345FF-921F-E54D-8866-F0302D701E02}"/>
              </a:ext>
            </a:extLst>
          </p:cNvPr>
          <p:cNvCxnSpPr>
            <a:cxnSpLocks/>
            <a:stCxn id="23" idx="2"/>
            <a:endCxn id="56" idx="0"/>
          </p:cNvCxnSpPr>
          <p:nvPr/>
        </p:nvCxnSpPr>
        <p:spPr>
          <a:xfrm>
            <a:off x="9011591" y="2789478"/>
            <a:ext cx="105547" cy="3408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168FAEA-C597-2849-AFD5-117A2318A2E9}"/>
              </a:ext>
            </a:extLst>
          </p:cNvPr>
          <p:cNvSpPr/>
          <p:nvPr/>
        </p:nvSpPr>
        <p:spPr>
          <a:xfrm>
            <a:off x="10255834" y="2308667"/>
            <a:ext cx="1173480" cy="4752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BE2970-CD4C-B04C-BC59-85C884CFDE83}"/>
              </a:ext>
            </a:extLst>
          </p:cNvPr>
          <p:cNvCxnSpPr>
            <a:cxnSpLocks/>
            <a:stCxn id="9" idx="2"/>
            <a:endCxn id="40" idx="0"/>
          </p:cNvCxnSpPr>
          <p:nvPr/>
        </p:nvCxnSpPr>
        <p:spPr>
          <a:xfrm>
            <a:off x="8957909" y="1793097"/>
            <a:ext cx="1884665" cy="5155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F57EDC8-F47B-B94B-92D1-AE3A5DD6EF0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7686651" y="2797454"/>
            <a:ext cx="0" cy="332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5A7463-711E-2647-A5B7-7D371ACE850C}"/>
              </a:ext>
            </a:extLst>
          </p:cNvPr>
          <p:cNvCxnSpPr>
            <a:cxnSpLocks/>
            <a:stCxn id="40" idx="2"/>
            <a:endCxn id="57" idx="0"/>
          </p:cNvCxnSpPr>
          <p:nvPr/>
        </p:nvCxnSpPr>
        <p:spPr>
          <a:xfrm>
            <a:off x="10842574" y="2783964"/>
            <a:ext cx="0" cy="346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4F711B0-1F6D-AA46-8E50-2C7456F4712E}"/>
              </a:ext>
            </a:extLst>
          </p:cNvPr>
          <p:cNvSpPr/>
          <p:nvPr/>
        </p:nvSpPr>
        <p:spPr>
          <a:xfrm>
            <a:off x="5592329" y="3130166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7699028-7BF5-AB43-A8F1-95755F921993}"/>
              </a:ext>
            </a:extLst>
          </p:cNvPr>
          <p:cNvSpPr/>
          <p:nvPr/>
        </p:nvSpPr>
        <p:spPr>
          <a:xfrm>
            <a:off x="8458650" y="3130364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6FB54AF-2F2D-E84A-9604-CB2F5972457B}"/>
              </a:ext>
            </a:extLst>
          </p:cNvPr>
          <p:cNvSpPr/>
          <p:nvPr/>
        </p:nvSpPr>
        <p:spPr>
          <a:xfrm>
            <a:off x="10184086" y="3130232"/>
            <a:ext cx="1316976" cy="86725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WRONG ANSWERS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1227A0-A041-B14D-9B22-8AB32D22F2E2}"/>
              </a:ext>
            </a:extLst>
          </p:cNvPr>
          <p:cNvSpPr txBox="1"/>
          <p:nvPr/>
        </p:nvSpPr>
        <p:spPr>
          <a:xfrm>
            <a:off x="5921573" y="5483541"/>
            <a:ext cx="577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Deep</a:t>
            </a:r>
            <a:r>
              <a:rPr lang="en-US" sz="3600" dirty="0"/>
              <a:t> in a tree of possibilities.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14:cNvPr>
              <p14:cNvContentPartPr/>
              <p14:nvPr/>
            </p14:nvContentPartPr>
            <p14:xfrm>
              <a:off x="901320" y="1372560"/>
              <a:ext cx="4638240" cy="4568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82CF7B9-E671-484F-AEB7-20D45FD077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680" y="1264560"/>
                <a:ext cx="4745880" cy="478404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CDB68B-65A5-AD46-AA99-E5D34DE3611C}"/>
              </a:ext>
            </a:extLst>
          </p:cNvPr>
          <p:cNvCxnSpPr>
            <a:cxnSpLocks/>
          </p:cNvCxnSpPr>
          <p:nvPr/>
        </p:nvCxnSpPr>
        <p:spPr>
          <a:xfrm flipH="1">
            <a:off x="5592329" y="3997417"/>
            <a:ext cx="658488" cy="2545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0172FC-F9A5-A24C-9903-FA28FF2ACED7}"/>
              </a:ext>
            </a:extLst>
          </p:cNvPr>
          <p:cNvCxnSpPr>
            <a:cxnSpLocks/>
            <a:stCxn id="39" idx="2"/>
            <a:endCxn id="32" idx="0"/>
          </p:cNvCxnSpPr>
          <p:nvPr/>
        </p:nvCxnSpPr>
        <p:spPr>
          <a:xfrm flipH="1">
            <a:off x="7316830" y="3564621"/>
            <a:ext cx="347605" cy="220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FBA70D1-F70E-7D4B-B74B-0D804CBA8150}"/>
              </a:ext>
            </a:extLst>
          </p:cNvPr>
          <p:cNvSpPr/>
          <p:nvPr/>
        </p:nvSpPr>
        <p:spPr>
          <a:xfrm>
            <a:off x="7232528" y="4559617"/>
            <a:ext cx="1316976" cy="8672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OF THESE IS RIGHT!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C2939B5-72F2-4743-9113-DFA2B65C6931}"/>
              </a:ext>
            </a:extLst>
          </p:cNvPr>
          <p:cNvSpPr/>
          <p:nvPr/>
        </p:nvSpPr>
        <p:spPr>
          <a:xfrm>
            <a:off x="7471089" y="3139314"/>
            <a:ext cx="386691" cy="42530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1D1711-5DBB-8B44-8707-CBFA6D275A56}"/>
              </a:ext>
            </a:extLst>
          </p:cNvPr>
          <p:cNvCxnSpPr>
            <a:cxnSpLocks/>
            <a:stCxn id="32" idx="2"/>
            <a:endCxn id="38" idx="0"/>
          </p:cNvCxnSpPr>
          <p:nvPr/>
        </p:nvCxnSpPr>
        <p:spPr>
          <a:xfrm>
            <a:off x="7316830" y="4210070"/>
            <a:ext cx="574186" cy="3495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071174D-BE87-B74B-B644-2DB21DAF543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010001" y="4210070"/>
            <a:ext cx="306829" cy="468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608F66-6BA2-F34E-A0CB-5C60DB592D23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703172" y="4210070"/>
            <a:ext cx="613658" cy="2201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E9E11BC-C643-7C48-ACAD-38B2C7C2313B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7664435" y="3564621"/>
            <a:ext cx="104750" cy="341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FB53043-26C4-2742-867C-8671C66EA364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7664435" y="3564621"/>
            <a:ext cx="407524" cy="1943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16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ORIGINS OF “DEEP LEARNING”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4AFE3F-8DF0-1946-9DA9-88A8A3AB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3556"/>
            <a:ext cx="5501640" cy="4924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i="1" dirty="0"/>
              <a:t>Igor Aizenberg, 2000:</a:t>
            </a:r>
          </a:p>
          <a:p>
            <a:pPr marL="0" indent="0">
              <a:buNone/>
            </a:pPr>
            <a:r>
              <a:rPr lang="en-US" sz="3500" i="1" dirty="0"/>
              <a:t> </a:t>
            </a:r>
          </a:p>
          <a:p>
            <a:pPr marL="0" indent="0">
              <a:buNone/>
            </a:pPr>
            <a:r>
              <a:rPr lang="en-US" sz="3500" dirty="0"/>
              <a:t>“…</a:t>
            </a:r>
            <a:r>
              <a:rPr lang="en-US" sz="3500" dirty="0">
                <a:solidFill>
                  <a:srgbClr val="FFFF00"/>
                </a:solidFill>
              </a:rPr>
              <a:t>learning</a:t>
            </a:r>
            <a:r>
              <a:rPr lang="en-US" sz="3500" dirty="0"/>
              <a:t> tasks that require </a:t>
            </a:r>
            <a:r>
              <a:rPr lang="en-US" sz="3500" dirty="0">
                <a:solidFill>
                  <a:srgbClr val="FFFF00"/>
                </a:solidFill>
              </a:rPr>
              <a:t>deep</a:t>
            </a:r>
            <a:r>
              <a:rPr lang="en-US" sz="3500" dirty="0"/>
              <a:t> use of memory, i.e. memory spanning hundreds or thousands of inputs.”</a:t>
            </a:r>
          </a:p>
          <a:p>
            <a:pPr marL="0" indent="0">
              <a:buNone/>
            </a:pPr>
            <a:endParaRPr lang="en-US" sz="3500" dirty="0"/>
          </a:p>
        </p:txBody>
      </p:sp>
      <p:pic>
        <p:nvPicPr>
          <p:cNvPr id="21506" name="Picture 2" descr="Image result for memory ddr pile">
            <a:extLst>
              <a:ext uri="{FF2B5EF4-FFF2-40B4-BE49-F238E27FC236}">
                <a16:creationId xmlns:a16="http://schemas.microsoft.com/office/drawing/2014/main" id="{87C92D24-07EC-AC46-A2F8-E5422D6FE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39355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ABA15-73ED-EE47-BE89-2EA5DC90C4C2}"/>
              </a:ext>
            </a:extLst>
          </p:cNvPr>
          <p:cNvSpPr txBox="1"/>
          <p:nvPr/>
        </p:nvSpPr>
        <p:spPr>
          <a:xfrm>
            <a:off x="6781800" y="4822556"/>
            <a:ext cx="496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physical memory </a:t>
            </a:r>
            <a:r>
              <a:rPr lang="en-US" i="1" dirty="0"/>
              <a:t>is</a:t>
            </a:r>
            <a:r>
              <a:rPr lang="en-US" dirty="0"/>
              <a:t> necessary</a:t>
            </a:r>
            <a:r>
              <a:rPr lang="en-US" i="1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BAA71-CD32-B345-BBBF-F83657075994}"/>
              </a:ext>
            </a:extLst>
          </p:cNvPr>
          <p:cNvSpPr txBox="1"/>
          <p:nvPr/>
        </p:nvSpPr>
        <p:spPr>
          <a:xfrm>
            <a:off x="6781800" y="5368052"/>
            <a:ext cx="484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Deep</a:t>
            </a:r>
            <a:r>
              <a:rPr lang="en-US" sz="2800" dirty="0"/>
              <a:t> in a vast space of possible neural network models.</a:t>
            </a:r>
          </a:p>
        </p:txBody>
      </p:sp>
    </p:spTree>
    <p:extLst>
      <p:ext uri="{BB962C8B-B14F-4D97-AF65-F5344CB8AC3E}">
        <p14:creationId xmlns:p14="http://schemas.microsoft.com/office/powerpoint/2010/main" val="27525140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WHAT IS DEEP LEARNING?</a:t>
            </a:r>
            <a:endParaRPr lang="en-US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D9A6F5A-ADF2-42B2-AAC9-18F7137D2E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553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839DE1-5146-764D-AF91-10452F8864E6}"/>
              </a:ext>
            </a:extLst>
          </p:cNvPr>
          <p:cNvSpPr/>
          <p:nvPr/>
        </p:nvSpPr>
        <p:spPr>
          <a:xfrm>
            <a:off x="693420" y="403860"/>
            <a:ext cx="10805160" cy="60502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0B0FDB7-4088-E14E-848A-BC7C6FE40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7" y="350487"/>
            <a:ext cx="8974718" cy="615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432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pic>
        <p:nvPicPr>
          <p:cNvPr id="17410" name="Picture 2" descr="Image result for backpropagation gif">
            <a:extLst>
              <a:ext uri="{FF2B5EF4-FFF2-40B4-BE49-F238E27FC236}">
                <a16:creationId xmlns:a16="http://schemas.microsoft.com/office/drawing/2014/main" id="{7925D561-5000-284F-801B-91D7DDEA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1215163"/>
            <a:ext cx="7160159" cy="537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47AA71-420D-9746-A70F-94A2164898FA}"/>
              </a:ext>
            </a:extLst>
          </p:cNvPr>
          <p:cNvSpPr/>
          <p:nvPr/>
        </p:nvSpPr>
        <p:spPr>
          <a:xfrm>
            <a:off x="10080331" y="1215163"/>
            <a:ext cx="1377508" cy="567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BC8945-CD86-2B4D-B6B6-4ED60AC3702B}"/>
              </a:ext>
            </a:extLst>
          </p:cNvPr>
          <p:cNvSpPr txBox="1"/>
          <p:nvPr/>
        </p:nvSpPr>
        <p:spPr>
          <a:xfrm>
            <a:off x="650559" y="1783080"/>
            <a:ext cx="3175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1975: </a:t>
            </a:r>
            <a:r>
              <a:rPr lang="en-US" sz="2400" dirty="0"/>
              <a:t>backpropagation algorithm to train multi-layer networks devised (</a:t>
            </a:r>
            <a:r>
              <a:rPr lang="en-US" sz="2400" dirty="0" err="1"/>
              <a:t>Werbos</a:t>
            </a:r>
            <a:r>
              <a:rPr lang="en-US" sz="24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65F187-F95D-594A-939C-EC98CE3CE566}"/>
              </a:ext>
            </a:extLst>
          </p:cNvPr>
          <p:cNvSpPr txBox="1"/>
          <p:nvPr/>
        </p:nvSpPr>
        <p:spPr>
          <a:xfrm>
            <a:off x="498761" y="3949957"/>
            <a:ext cx="3478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1986: </a:t>
            </a:r>
            <a:r>
              <a:rPr lang="en-US" sz="2400" dirty="0"/>
              <a:t>importance of backpropagation to neural net training illuminated (Hinton et al)</a:t>
            </a:r>
          </a:p>
        </p:txBody>
      </p:sp>
    </p:spTree>
    <p:extLst>
      <p:ext uri="{BB962C8B-B14F-4D97-AF65-F5344CB8AC3E}">
        <p14:creationId xmlns:p14="http://schemas.microsoft.com/office/powerpoint/2010/main" val="1834720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566058" y="2611014"/>
            <a:ext cx="3400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1989: </a:t>
            </a:r>
            <a:r>
              <a:rPr lang="en-US" sz="2400" dirty="0"/>
              <a:t>backpropagation used to train a convolutional neural net to recognize handwritten zip code digits (</a:t>
            </a:r>
            <a:r>
              <a:rPr lang="en-US" sz="2400" dirty="0" err="1"/>
              <a:t>LeCun</a:t>
            </a:r>
            <a:r>
              <a:rPr lang="en-US" sz="2400" dirty="0"/>
              <a:t> et al)</a:t>
            </a:r>
          </a:p>
        </p:txBody>
      </p:sp>
      <p:pic>
        <p:nvPicPr>
          <p:cNvPr id="17412" name="Picture 4" descr="Image result for mnist gif neural net">
            <a:extLst>
              <a:ext uri="{FF2B5EF4-FFF2-40B4-BE49-F238E27FC236}">
                <a16:creationId xmlns:a16="http://schemas.microsoft.com/office/drawing/2014/main" id="{7E636AE0-304E-BE40-9AE1-2B23C7A60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32" y="1970205"/>
            <a:ext cx="7445410" cy="291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44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B1ED-2BE2-FE46-9E83-57DC5F27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311549"/>
            <a:ext cx="11127179" cy="8743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BRIEF AND INCOMPLETE HISTORY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CB046-53D0-2346-86F0-3776D40E6EA8}"/>
              </a:ext>
            </a:extLst>
          </p:cNvPr>
          <p:cNvSpPr txBox="1"/>
          <p:nvPr/>
        </p:nvSpPr>
        <p:spPr>
          <a:xfrm>
            <a:off x="498763" y="1616002"/>
            <a:ext cx="3098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2009: </a:t>
            </a:r>
            <a:r>
              <a:rPr lang="en-US" sz="2400" dirty="0"/>
              <a:t>ImageNet competition launched (more in a moment)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18A27-6D9B-3543-98D9-0C17CD2EDD0F}"/>
              </a:ext>
            </a:extLst>
          </p:cNvPr>
          <p:cNvSpPr txBox="1"/>
          <p:nvPr/>
        </p:nvSpPr>
        <p:spPr>
          <a:xfrm>
            <a:off x="498763" y="3601161"/>
            <a:ext cx="3098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2012: </a:t>
            </a:r>
            <a:r>
              <a:rPr lang="en-US" sz="2400" dirty="0" err="1">
                <a:solidFill>
                  <a:srgbClr val="FFFF00"/>
                </a:solidFill>
              </a:rPr>
              <a:t>AlexNet</a:t>
            </a:r>
            <a:r>
              <a:rPr lang="en-US" sz="2400" dirty="0">
                <a:solidFill>
                  <a:srgbClr val="FFFF00"/>
                </a:solidFill>
              </a:rPr>
              <a:t> published, demonstrates power of deep neural networks and feasibility of large-scale model training via GPUs</a:t>
            </a:r>
          </a:p>
        </p:txBody>
      </p:sp>
      <p:pic>
        <p:nvPicPr>
          <p:cNvPr id="12290" name="Picture 2" descr="Image result for alex krizhevsky">
            <a:extLst>
              <a:ext uri="{FF2B5EF4-FFF2-40B4-BE49-F238E27FC236}">
                <a16:creationId xmlns:a16="http://schemas.microsoft.com/office/drawing/2014/main" id="{C7F586FF-FE9F-AA42-BA07-BA8DA40C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255" y="1588865"/>
            <a:ext cx="7690687" cy="402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63D4D-64E2-D24F-AC6F-BADB671F4D0B}"/>
              </a:ext>
            </a:extLst>
          </p:cNvPr>
          <p:cNvSpPr txBox="1"/>
          <p:nvPr/>
        </p:nvSpPr>
        <p:spPr>
          <a:xfrm>
            <a:off x="3935255" y="5647128"/>
            <a:ext cx="7690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 to right: </a:t>
            </a:r>
            <a:r>
              <a:rPr lang="en-US" dirty="0" err="1"/>
              <a:t>AlexNet</a:t>
            </a:r>
            <a:r>
              <a:rPr lang="en-US" dirty="0"/>
              <a:t> architects Ilya </a:t>
            </a:r>
            <a:r>
              <a:rPr lang="en-US" dirty="0" err="1"/>
              <a:t>Sutskever</a:t>
            </a:r>
            <a:r>
              <a:rPr lang="en-US" dirty="0"/>
              <a:t>, Alex </a:t>
            </a:r>
            <a:r>
              <a:rPr lang="en-US" dirty="0" err="1"/>
              <a:t>Krizhevsky</a:t>
            </a:r>
            <a:r>
              <a:rPr lang="en-US" dirty="0"/>
              <a:t>, and Geoffrey Hinton (WIRED)</a:t>
            </a:r>
          </a:p>
        </p:txBody>
      </p:sp>
    </p:spTree>
    <p:extLst>
      <p:ext uri="{BB962C8B-B14F-4D97-AF65-F5344CB8AC3E}">
        <p14:creationId xmlns:p14="http://schemas.microsoft.com/office/powerpoint/2010/main" val="946945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2209</Words>
  <Application>Microsoft Macintosh PowerPoint</Application>
  <PresentationFormat>Widescreen</PresentationFormat>
  <Paragraphs>631</Paragraphs>
  <Slides>65</Slides>
  <Notes>5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Tw Cen MT</vt:lpstr>
      <vt:lpstr>Circuit</vt:lpstr>
      <vt:lpstr>PYTHON: DEEP LEARNING WITH TENSORFLOW</vt:lpstr>
      <vt:lpstr>Workshop Resources</vt:lpstr>
      <vt:lpstr>What is deep learning? (A VERY BRIEF AND INCOMPLETE HISTORY)</vt:lpstr>
      <vt:lpstr>A BRIEF AND INCOMPLETE HISTORY</vt:lpstr>
      <vt:lpstr>A BRIEF AND INCOMPLETE HISTORY</vt:lpstr>
      <vt:lpstr>A BRIEF AND INCOMPLETE HISTORY</vt:lpstr>
      <vt:lpstr>A BRIEF AND INCOMPLETE HISTORY</vt:lpstr>
      <vt:lpstr>A BRIEF AND INCOMPLETE HISTORY</vt:lpstr>
      <vt:lpstr>A BRIEF AND INCOMPLETE HISTORY</vt:lpstr>
      <vt:lpstr>PowerPoint Presentation</vt:lpstr>
      <vt:lpstr>PowerPoint Presentation</vt:lpstr>
      <vt:lpstr>PowerPoint Presentation</vt:lpstr>
      <vt:lpstr>PowerPoint Presentation</vt:lpstr>
      <vt:lpstr>A BRIEF AND INCOMPLETE HISTORY</vt:lpstr>
      <vt:lpstr>A BRIEF AND INCOMPLETE HISTORY</vt:lpstr>
      <vt:lpstr>PowerPoint Presentation</vt:lpstr>
      <vt:lpstr>PowerPoint Presentation</vt:lpstr>
      <vt:lpstr>PowerPoint Presentation</vt:lpstr>
      <vt:lpstr>LEARNING OBJECTIVES</vt:lpstr>
      <vt:lpstr>PowerPoint Presentation</vt:lpstr>
      <vt:lpstr>PowerPoint Presentation</vt:lpstr>
      <vt:lpstr>PowerPoint Presentation</vt:lpstr>
      <vt:lpstr>INTRODUCTIONS</vt:lpstr>
      <vt:lpstr>ORDER OF OPERATIONS</vt:lpstr>
      <vt:lpstr>ORDER OF OPERATIONS</vt:lpstr>
      <vt:lpstr>ORDER OF OPERATIONS</vt:lpstr>
      <vt:lpstr>ORDER OF OPERATIONS</vt:lpstr>
      <vt:lpstr>ORDER OF OPERATIONS</vt:lpstr>
      <vt:lpstr>PROBLEM DESCRIPTION</vt:lpstr>
      <vt:lpstr>PROBLEM DESCRIPTION</vt:lpstr>
      <vt:lpstr>PROBLEM DESCRIPTION</vt:lpstr>
      <vt:lpstr>CLASSIFICATION</vt:lpstr>
      <vt:lpstr>CLASSIFICATION</vt:lpstr>
      <vt:lpstr>CLASSIFICATION</vt:lpstr>
      <vt:lpstr>Artificial NEURON</vt:lpstr>
      <vt:lpstr>Artificial NEURON</vt:lpstr>
      <vt:lpstr>Artificial NEURON</vt:lpstr>
      <vt:lpstr>Neural network</vt:lpstr>
      <vt:lpstr>FINDING WEIGHTS VIA BACKPROPAGATION</vt:lpstr>
      <vt:lpstr>FEEDFORWARD STEP</vt:lpstr>
      <vt:lpstr>BACKPROPAGATION STEP</vt:lpstr>
      <vt:lpstr>BACKPROPAGATION STEP</vt:lpstr>
      <vt:lpstr>ACTIVATION FUNCTIONS</vt:lpstr>
      <vt:lpstr>OPTIMIZERS</vt:lpstr>
      <vt:lpstr>DEEP NEURAL NETWORKS</vt:lpstr>
      <vt:lpstr>PowerPoint Presentation</vt:lpstr>
      <vt:lpstr>DATA AS TENSORS</vt:lpstr>
      <vt:lpstr>DATA AS TENSORS</vt:lpstr>
      <vt:lpstr>FLOW OF TENSOR OPERATIONS</vt:lpstr>
      <vt:lpstr>FLOW OF TENSOR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ORIGINS OF “DEEP LEARNING”</vt:lpstr>
      <vt:lpstr>ORIGINS OF “DEEP LEARNING”</vt:lpstr>
      <vt:lpstr>ORIGINS OF “DEEP LEARNING”</vt:lpstr>
      <vt:lpstr>ORIGINS OF “DEEP LEARNING”</vt:lpstr>
      <vt:lpstr>ORIGINS OF “DEEP LEARNING”</vt:lpstr>
      <vt:lpstr>ORIGINS OF “DEEP LEARNING”</vt:lpstr>
      <vt:lpstr>WHAT IS DEEP LEARNING?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PYTHON: DEEP LEARNING WITH TENSORFLOW</dc:title>
  <dc:creator>Austin Alleman</dc:creator>
  <cp:lastModifiedBy>Austin Alleman</cp:lastModifiedBy>
  <cp:revision>11</cp:revision>
  <dcterms:created xsi:type="dcterms:W3CDTF">2020-03-01T21:51:05Z</dcterms:created>
  <dcterms:modified xsi:type="dcterms:W3CDTF">2020-03-03T02:29:58Z</dcterms:modified>
</cp:coreProperties>
</file>